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257" r:id="rId4"/>
    <p:sldId id="261" r:id="rId5"/>
    <p:sldId id="266" r:id="rId6"/>
    <p:sldId id="267" r:id="rId7"/>
    <p:sldId id="268" r:id="rId8"/>
    <p:sldId id="269" r:id="rId9"/>
    <p:sldId id="259" r:id="rId10"/>
    <p:sldId id="288" r:id="rId11"/>
    <p:sldId id="289" r:id="rId12"/>
    <p:sldId id="290" r:id="rId13"/>
    <p:sldId id="291" r:id="rId14"/>
    <p:sldId id="293" r:id="rId15"/>
    <p:sldId id="294" r:id="rId16"/>
    <p:sldId id="300" r:id="rId17"/>
    <p:sldId id="299" r:id="rId18"/>
    <p:sldId id="301" r:id="rId19"/>
    <p:sldId id="303" r:id="rId20"/>
    <p:sldId id="304" r:id="rId21"/>
    <p:sldId id="306" r:id="rId22"/>
    <p:sldId id="307" r:id="rId23"/>
    <p:sldId id="308" r:id="rId24"/>
    <p:sldId id="310" r:id="rId25"/>
    <p:sldId id="311" r:id="rId26"/>
    <p:sldId id="312" r:id="rId27"/>
    <p:sldId id="313" r:id="rId28"/>
    <p:sldId id="314" r:id="rId29"/>
    <p:sldId id="315" r:id="rId30"/>
    <p:sldId id="263" r:id="rId31"/>
    <p:sldId id="280" r:id="rId32"/>
    <p:sldId id="281" r:id="rId33"/>
    <p:sldId id="284" r:id="rId34"/>
    <p:sldId id="285" r:id="rId35"/>
    <p:sldId id="286" r:id="rId36"/>
    <p:sldId id="287" r:id="rId37"/>
    <p:sldId id="26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63B1E-006A-4702-8E8E-B3117C8FC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D2AAEC-D359-4F59-9897-24753A10C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C00FA-7C92-4C65-843B-6054E53C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5A9D-09E1-4A78-B3E8-F2383BD8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90B28-5280-4873-87CA-5B94589F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92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3D6D2-EDD2-4A10-8BC2-8169BCDD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D02355-98BB-41A4-B833-BEF5B80DC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D3931-D687-48A4-BE95-3BBF26DA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5CE6C-7B40-4A6B-8869-651C9B0F0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37945-9B5E-4843-A232-574AD899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8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96F82D-B818-4DC1-BE35-5BAB95C7A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BA147F-1BC7-4B43-B3EB-4436C4C11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839E1-80CA-4B9C-ADE2-D7E6078E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086392-D992-4AED-A28F-DE3B7EB8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1F831-CAD8-459A-9165-2FD53DAC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81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5A43-B1C8-4A94-8B61-0380F4A1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718B1-FA92-486C-BA02-1631BEEAD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40046-8349-46D7-A3C2-44C9B113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521B09-E2B5-4F82-9008-E75619AB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696CB-2638-4662-A7A9-84BDA8A0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1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AA634-F0AC-44AF-9127-7E801E40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E8F88-4B84-4A77-8363-547001F71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5A931-712E-438A-BFE8-D69A0608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921742-2EAC-41AB-B7C9-1C4EA49E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A881D-D9BD-4BEC-A289-B67BD17C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166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D0E5D-120B-4955-9E5D-E583CFC8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1B09E-5D10-4703-AA1F-CEBAD502B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89F27C-9FDF-464E-A6E1-C46A26EE3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D4D64A-605C-4C80-B564-1E968E31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8D1253-DD5A-4558-983C-B15211E4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B375B9-1D22-45A8-B124-F53F6E10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93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5710F-7090-40F9-886B-3F7A77BD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DBA0E3-B4E1-4DCB-9B6A-FBBA00530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69E39A-A95A-4C25-9673-EB4EC4E83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7B8055-F68C-4FE7-82FD-A0DE5526F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3D3768-D496-4CD2-83DF-784677EF8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0CBBE5-131B-48CB-8C05-456D7384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B2A13A-F2C0-43E9-9BCE-6A4B8F0D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850702-1474-4126-AC21-01897A56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9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D1D3E-E0A6-4390-A07C-9F2BCB08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D4DF1F-EDF1-41C6-B24F-DAB5A89E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21D1C-63A9-471B-AD6D-3363A7CB7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4131E4-3534-4C81-95F8-8D1388D0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4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22EF7D-C336-401A-BB4A-A1C5747D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D41033-0CA8-4725-9EEC-30D73207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85FE67-111B-41C5-A1CF-9C85F1C8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4AD4D-AA99-45E5-960D-205EA79F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01C4E-72F1-44F6-B201-E5809D50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73A1C-04A7-4524-AF9D-784E37AE8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8685BC-B6EE-4E23-8025-7945DE05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B2C04-7FF6-43C9-B929-3D9FBE68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5FD5D9-525B-4F30-8325-04F18156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4CAD5-0B73-4FA1-8F78-E59DEEA5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448FC7-40C5-4A14-9BB7-B200460979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F12C7-C866-47CE-9974-516A935B2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313543-44B2-4987-8CDD-93A4CB7B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481CFF-C79F-49C7-B4CB-8D9FA66A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D412A3-C4B1-4546-9591-931554EA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30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A35C96-8C1A-4BA1-84B6-72DD7152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B61E23-39D8-44A0-BF6B-9D65A67A1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9A094-1A1B-4E4F-A94C-6897D707B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6D6F8-2DB3-455E-8081-A7EF7FC3856B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22362-DF69-450F-A592-477DA82B3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CFB0E-2042-4E41-98AC-0B9A9F4B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8E52-F0AF-45D7-9445-8F869FE04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00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&#50500;&#51060;&#46356;&#50612;_&#45432;&#50756;&#51652;_&#4356;&#4457;&#4520;&#4356;&#4457;&#4520;&#4370;&#4449;&#4523;%20&#4358;&#4462;&#4527;&#4352;&#4457;&#4352;&#4469;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&#50500;&#51060;&#46356;&#50612;_&#49436;&#55141;&#50896;_&#51064;&#52380;&#44277;&#54637;&#50896;&#51221;&#45824;&#54532;&#47196;&#51229;&#53944;.pdf" TargetMode="External"/><Relationship Id="rId5" Type="http://schemas.openxmlformats.org/officeDocument/2006/relationships/hyperlink" Target="&#50500;&#51060;&#46356;&#50612;_&#48149;&#44508;&#54840;_&#48276;&#51396;&#50752;&#51032;&#51204;&#51137;.pdf" TargetMode="External"/><Relationship Id="rId4" Type="http://schemas.openxmlformats.org/officeDocument/2006/relationships/hyperlink" Target="&#50500;&#51060;&#46356;&#50612;_&#44608;&#49849;&#48124;_&#50528;&#50756;&#46041;&#47932;&#47588;&#52845;&#49436;&#48708;&#49828;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microsoft.com/office/2007/relationships/hdphoto" Target="../media/hdphoto6.wdp"/><Relationship Id="rId10" Type="http://schemas.openxmlformats.org/officeDocument/2006/relationships/image" Target="../media/image67.jpg"/><Relationship Id="rId4" Type="http://schemas.openxmlformats.org/officeDocument/2006/relationships/image" Target="../media/image64.png"/><Relationship Id="rId9" Type="http://schemas.microsoft.com/office/2007/relationships/hdphoto" Target="../media/hdphoto8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그림 4" descr="나무, 실외, 사람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85D15A45-F6B7-4EEC-B32C-5F4CE701C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C630C1-F6CC-454E-8E20-06086C67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3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noFill/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0707BE7-123A-49FE-833B-752906761445}"/>
              </a:ext>
            </a:extLst>
          </p:cNvPr>
          <p:cNvSpPr/>
          <p:nvPr/>
        </p:nvSpPr>
        <p:spPr>
          <a:xfrm>
            <a:off x="7654247" y="738187"/>
            <a:ext cx="3328078" cy="5381625"/>
          </a:xfrm>
          <a:custGeom>
            <a:avLst/>
            <a:gdLst>
              <a:gd name="connsiteX0" fmla="*/ 0 w 3848100"/>
              <a:gd name="connsiteY0" fmla="*/ 0 h 5381625"/>
              <a:gd name="connsiteX1" fmla="*/ 3848100 w 3848100"/>
              <a:gd name="connsiteY1" fmla="*/ 0 h 5381625"/>
              <a:gd name="connsiteX2" fmla="*/ 3848100 w 3848100"/>
              <a:gd name="connsiteY2" fmla="*/ 5381625 h 5381625"/>
              <a:gd name="connsiteX3" fmla="*/ 0 w 3848100"/>
              <a:gd name="connsiteY3" fmla="*/ 5381625 h 5381625"/>
              <a:gd name="connsiteX4" fmla="*/ 0 w 3848100"/>
              <a:gd name="connsiteY4" fmla="*/ 4645471 h 5381625"/>
              <a:gd name="connsiteX5" fmla="*/ 128604 w 3848100"/>
              <a:gd name="connsiteY5" fmla="*/ 4645471 h 5381625"/>
              <a:gd name="connsiteX6" fmla="*/ 128604 w 3848100"/>
              <a:gd name="connsiteY6" fmla="*/ 5253021 h 5381625"/>
              <a:gd name="connsiteX7" fmla="*/ 3719496 w 3848100"/>
              <a:gd name="connsiteY7" fmla="*/ 5253021 h 5381625"/>
              <a:gd name="connsiteX8" fmla="*/ 3719496 w 3848100"/>
              <a:gd name="connsiteY8" fmla="*/ 128604 h 5381625"/>
              <a:gd name="connsiteX9" fmla="*/ 128604 w 3848100"/>
              <a:gd name="connsiteY9" fmla="*/ 128604 h 5381625"/>
              <a:gd name="connsiteX10" fmla="*/ 128604 w 3848100"/>
              <a:gd name="connsiteY10" fmla="*/ 2847494 h 5381625"/>
              <a:gd name="connsiteX11" fmla="*/ 0 w 3848100"/>
              <a:gd name="connsiteY11" fmla="*/ 2847494 h 538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48100" h="5381625">
                <a:moveTo>
                  <a:pt x="0" y="0"/>
                </a:moveTo>
                <a:lnTo>
                  <a:pt x="3848100" y="0"/>
                </a:lnTo>
                <a:lnTo>
                  <a:pt x="3848100" y="5381625"/>
                </a:lnTo>
                <a:lnTo>
                  <a:pt x="0" y="5381625"/>
                </a:lnTo>
                <a:lnTo>
                  <a:pt x="0" y="4645471"/>
                </a:lnTo>
                <a:lnTo>
                  <a:pt x="128604" y="4645471"/>
                </a:lnTo>
                <a:lnTo>
                  <a:pt x="128604" y="5253021"/>
                </a:lnTo>
                <a:lnTo>
                  <a:pt x="3719496" y="5253021"/>
                </a:lnTo>
                <a:lnTo>
                  <a:pt x="3719496" y="128604"/>
                </a:lnTo>
                <a:lnTo>
                  <a:pt x="128604" y="128604"/>
                </a:lnTo>
                <a:lnTo>
                  <a:pt x="128604" y="2847494"/>
                </a:lnTo>
                <a:lnTo>
                  <a:pt x="0" y="284749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08017-9EE1-4466-A9B2-B85C7031D539}"/>
              </a:ext>
            </a:extLst>
          </p:cNvPr>
          <p:cNvSpPr txBox="1"/>
          <p:nvPr/>
        </p:nvSpPr>
        <p:spPr>
          <a:xfrm>
            <a:off x="5433765" y="3497696"/>
            <a:ext cx="490871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ARMU</a:t>
            </a:r>
          </a:p>
          <a:p>
            <a:pPr algn="r"/>
            <a:r>
              <a:rPr lang="en-US" altLang="ko-KR" sz="36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ARBEIT FOR MUSICIANS</a:t>
            </a:r>
            <a:endParaRPr lang="ko-KR" altLang="en-US" sz="36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CA9102-F47D-40F9-93D9-7B161D592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2" y="6043350"/>
            <a:ext cx="1524003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4FC70-CFE0-4F3C-8CAD-1A86E93A2B60}"/>
              </a:ext>
            </a:extLst>
          </p:cNvPr>
          <p:cNvSpPr txBox="1"/>
          <p:nvPr/>
        </p:nvSpPr>
        <p:spPr>
          <a:xfrm>
            <a:off x="1302498" y="2551837"/>
            <a:ext cx="36487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프로타입</a:t>
            </a:r>
            <a:endParaRPr lang="en-US" altLang="ko-KR" sz="4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CHECK LIST</a:t>
            </a:r>
            <a:endParaRPr lang="ko-KR" altLang="en-US" sz="5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7393367" y="111441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7393367" y="914409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154577" y="101291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E169C0-06B6-4508-B345-13C904906139}"/>
              </a:ext>
            </a:extLst>
          </p:cNvPr>
          <p:cNvSpPr txBox="1"/>
          <p:nvPr/>
        </p:nvSpPr>
        <p:spPr>
          <a:xfrm>
            <a:off x="8189937" y="1652361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이벤트를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메인으로 보여줌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E3281F17-8BB8-42DE-BD6F-9167C18F8B72}"/>
              </a:ext>
            </a:extLst>
          </p:cNvPr>
          <p:cNvSpPr/>
          <p:nvPr/>
        </p:nvSpPr>
        <p:spPr>
          <a:xfrm>
            <a:off x="7393367" y="294956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85326A2E-F24D-4DC3-92FE-C4CF6FF97067}"/>
              </a:ext>
            </a:extLst>
          </p:cNvPr>
          <p:cNvSpPr/>
          <p:nvPr/>
        </p:nvSpPr>
        <p:spPr>
          <a:xfrm>
            <a:off x="7383366" y="2736831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366FAA-9385-49CC-BCC3-1DF48D60FBDB}"/>
              </a:ext>
            </a:extLst>
          </p:cNvPr>
          <p:cNvSpPr txBox="1"/>
          <p:nvPr/>
        </p:nvSpPr>
        <p:spPr>
          <a:xfrm>
            <a:off x="8154577" y="284806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7E508C-8082-4C74-A046-3D5B7FC7FBA5}"/>
              </a:ext>
            </a:extLst>
          </p:cNvPr>
          <p:cNvSpPr txBox="1"/>
          <p:nvPr/>
        </p:nvSpPr>
        <p:spPr>
          <a:xfrm>
            <a:off x="8189937" y="3487511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대표적인 장르의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이미지로 구현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B49987C1-90E7-411D-925C-053503B24D33}"/>
              </a:ext>
            </a:extLst>
          </p:cNvPr>
          <p:cNvSpPr/>
          <p:nvPr/>
        </p:nvSpPr>
        <p:spPr>
          <a:xfrm>
            <a:off x="7393367" y="4784727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D9F32C-73F3-43B0-9658-E876350B9BB8}"/>
              </a:ext>
            </a:extLst>
          </p:cNvPr>
          <p:cNvSpPr txBox="1"/>
          <p:nvPr/>
        </p:nvSpPr>
        <p:spPr>
          <a:xfrm>
            <a:off x="8154577" y="468322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D1F944-8861-463F-A429-5B4B74DBBBD7}"/>
              </a:ext>
            </a:extLst>
          </p:cNvPr>
          <p:cNvSpPr txBox="1"/>
          <p:nvPr/>
        </p:nvSpPr>
        <p:spPr>
          <a:xfrm>
            <a:off x="8189937" y="5322669"/>
            <a:ext cx="2202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이미지 클릭 시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 페이지로 이동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7B05325-68C8-4190-93E4-FB7859352299}"/>
              </a:ext>
            </a:extLst>
          </p:cNvPr>
          <p:cNvSpPr/>
          <p:nvPr/>
        </p:nvSpPr>
        <p:spPr>
          <a:xfrm>
            <a:off x="7383366" y="4610102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64D3FF-C969-4C86-B1C6-4058B802D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" y="1012917"/>
            <a:ext cx="6244454" cy="46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4FC70-CFE0-4F3C-8CAD-1A86E93A2B60}"/>
              </a:ext>
            </a:extLst>
          </p:cNvPr>
          <p:cNvSpPr txBox="1"/>
          <p:nvPr/>
        </p:nvSpPr>
        <p:spPr>
          <a:xfrm>
            <a:off x="1302498" y="2551837"/>
            <a:ext cx="36487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프로타입</a:t>
            </a:r>
            <a:endParaRPr lang="en-US" altLang="ko-KR" sz="4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CHECK LIST</a:t>
            </a:r>
            <a:endParaRPr lang="ko-KR" altLang="en-US" sz="5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7393367" y="111441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7393367" y="914409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154577" y="1012918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가입 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E169C0-06B6-4508-B345-13C904906139}"/>
              </a:ext>
            </a:extLst>
          </p:cNvPr>
          <p:cNvSpPr txBox="1"/>
          <p:nvPr/>
        </p:nvSpPr>
        <p:spPr>
          <a:xfrm>
            <a:off x="8189937" y="1652361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최소한의 정보로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가입을 쉽게 유도함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E3281F17-8BB8-42DE-BD6F-9167C18F8B72}"/>
              </a:ext>
            </a:extLst>
          </p:cNvPr>
          <p:cNvSpPr/>
          <p:nvPr/>
        </p:nvSpPr>
        <p:spPr>
          <a:xfrm>
            <a:off x="7393367" y="294956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85326A2E-F24D-4DC3-92FE-C4CF6FF97067}"/>
              </a:ext>
            </a:extLst>
          </p:cNvPr>
          <p:cNvSpPr/>
          <p:nvPr/>
        </p:nvSpPr>
        <p:spPr>
          <a:xfrm>
            <a:off x="7383366" y="2736831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366FAA-9385-49CC-BCC3-1DF48D60FBDB}"/>
              </a:ext>
            </a:extLst>
          </p:cNvPr>
          <p:cNvSpPr txBox="1"/>
          <p:nvPr/>
        </p:nvSpPr>
        <p:spPr>
          <a:xfrm>
            <a:off x="8154577" y="284806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7E508C-8082-4C74-A046-3D5B7FC7FBA5}"/>
              </a:ext>
            </a:extLst>
          </p:cNvPr>
          <p:cNvSpPr txBox="1"/>
          <p:nvPr/>
        </p:nvSpPr>
        <p:spPr>
          <a:xfrm>
            <a:off x="8189937" y="3487511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인증으로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확보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B49987C1-90E7-411D-925C-053503B24D33}"/>
              </a:ext>
            </a:extLst>
          </p:cNvPr>
          <p:cNvSpPr/>
          <p:nvPr/>
        </p:nvSpPr>
        <p:spPr>
          <a:xfrm>
            <a:off x="7393367" y="4784727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D9F32C-73F3-43B0-9658-E876350B9BB8}"/>
              </a:ext>
            </a:extLst>
          </p:cNvPr>
          <p:cNvSpPr txBox="1"/>
          <p:nvPr/>
        </p:nvSpPr>
        <p:spPr>
          <a:xfrm>
            <a:off x="8154577" y="4683226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</a:t>
            </a:r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 가입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D1F944-8861-463F-A429-5B4B74DBBBD7}"/>
              </a:ext>
            </a:extLst>
          </p:cNvPr>
          <p:cNvSpPr txBox="1"/>
          <p:nvPr/>
        </p:nvSpPr>
        <p:spPr>
          <a:xfrm>
            <a:off x="8189937" y="5322661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서비스의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가입 연동 가능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7B05325-68C8-4190-93E4-FB7859352299}"/>
              </a:ext>
            </a:extLst>
          </p:cNvPr>
          <p:cNvSpPr/>
          <p:nvPr/>
        </p:nvSpPr>
        <p:spPr>
          <a:xfrm>
            <a:off x="7383366" y="4610102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DA43A6-5D5B-4092-A699-78D17CE76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8" y="678066"/>
            <a:ext cx="4171165" cy="56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2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4FC70-CFE0-4F3C-8CAD-1A86E93A2B60}"/>
              </a:ext>
            </a:extLst>
          </p:cNvPr>
          <p:cNvSpPr txBox="1"/>
          <p:nvPr/>
        </p:nvSpPr>
        <p:spPr>
          <a:xfrm>
            <a:off x="1302498" y="2551837"/>
            <a:ext cx="36487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프로타입</a:t>
            </a:r>
            <a:endParaRPr lang="en-US" altLang="ko-KR" sz="4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CHECK LIST</a:t>
            </a:r>
            <a:endParaRPr lang="ko-KR" altLang="en-US" sz="5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7393367" y="111441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7393367" y="914409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154577" y="101291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E169C0-06B6-4508-B345-13C904906139}"/>
              </a:ext>
            </a:extLst>
          </p:cNvPr>
          <p:cNvSpPr txBox="1"/>
          <p:nvPr/>
        </p:nvSpPr>
        <p:spPr>
          <a:xfrm>
            <a:off x="8189937" y="1652361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뮤지션의 각종 정보 제공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E3281F17-8BB8-42DE-BD6F-9167C18F8B72}"/>
              </a:ext>
            </a:extLst>
          </p:cNvPr>
          <p:cNvSpPr/>
          <p:nvPr/>
        </p:nvSpPr>
        <p:spPr>
          <a:xfrm>
            <a:off x="7393367" y="294956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85326A2E-F24D-4DC3-92FE-C4CF6FF97067}"/>
              </a:ext>
            </a:extLst>
          </p:cNvPr>
          <p:cNvSpPr/>
          <p:nvPr/>
        </p:nvSpPr>
        <p:spPr>
          <a:xfrm>
            <a:off x="7383366" y="2736831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366FAA-9385-49CC-BCC3-1DF48D60FBDB}"/>
              </a:ext>
            </a:extLst>
          </p:cNvPr>
          <p:cNvSpPr txBox="1"/>
          <p:nvPr/>
        </p:nvSpPr>
        <p:spPr>
          <a:xfrm>
            <a:off x="8154577" y="284806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7E508C-8082-4C74-A046-3D5B7FC7FBA5}"/>
              </a:ext>
            </a:extLst>
          </p:cNvPr>
          <p:cNvSpPr txBox="1"/>
          <p:nvPr/>
        </p:nvSpPr>
        <p:spPr>
          <a:xfrm>
            <a:off x="8189937" y="3487511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뮤지션의 활동 사진 제공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B49987C1-90E7-411D-925C-053503B24D33}"/>
              </a:ext>
            </a:extLst>
          </p:cNvPr>
          <p:cNvSpPr/>
          <p:nvPr/>
        </p:nvSpPr>
        <p:spPr>
          <a:xfrm>
            <a:off x="7393367" y="4784727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D9F32C-73F3-43B0-9658-E876350B9BB8}"/>
              </a:ext>
            </a:extLst>
          </p:cNvPr>
          <p:cNvSpPr txBox="1"/>
          <p:nvPr/>
        </p:nvSpPr>
        <p:spPr>
          <a:xfrm>
            <a:off x="8154577" y="468322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동영상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D1F944-8861-463F-A429-5B4B74DBBBD7}"/>
              </a:ext>
            </a:extLst>
          </p:cNvPr>
          <p:cNvSpPr txBox="1"/>
          <p:nvPr/>
        </p:nvSpPr>
        <p:spPr>
          <a:xfrm>
            <a:off x="8189937" y="532266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뮤지션이 진행했던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영상 제공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7B05325-68C8-4190-93E4-FB7859352299}"/>
              </a:ext>
            </a:extLst>
          </p:cNvPr>
          <p:cNvSpPr/>
          <p:nvPr/>
        </p:nvSpPr>
        <p:spPr>
          <a:xfrm>
            <a:off x="7383366" y="4610102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8E30C8-86C8-4C3E-9E66-17B53B605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9" y="1400691"/>
            <a:ext cx="5127437" cy="36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3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4FC70-CFE0-4F3C-8CAD-1A86E93A2B60}"/>
              </a:ext>
            </a:extLst>
          </p:cNvPr>
          <p:cNvSpPr txBox="1"/>
          <p:nvPr/>
        </p:nvSpPr>
        <p:spPr>
          <a:xfrm>
            <a:off x="1302498" y="2551837"/>
            <a:ext cx="36487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프로타입</a:t>
            </a:r>
            <a:endParaRPr lang="en-US" altLang="ko-KR" sz="4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CHECK LIST</a:t>
            </a:r>
            <a:endParaRPr lang="ko-KR" altLang="en-US" sz="5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7393367" y="111441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7393367" y="914409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154577" y="101291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이벤트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E169C0-06B6-4508-B345-13C904906139}"/>
              </a:ext>
            </a:extLst>
          </p:cNvPr>
          <p:cNvSpPr txBox="1"/>
          <p:nvPr/>
        </p:nvSpPr>
        <p:spPr>
          <a:xfrm>
            <a:off x="8189937" y="1652361"/>
            <a:ext cx="257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등록한 이벤트 구현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E3281F17-8BB8-42DE-BD6F-9167C18F8B72}"/>
              </a:ext>
            </a:extLst>
          </p:cNvPr>
          <p:cNvSpPr/>
          <p:nvPr/>
        </p:nvSpPr>
        <p:spPr>
          <a:xfrm>
            <a:off x="7393367" y="294956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85326A2E-F24D-4DC3-92FE-C4CF6FF97067}"/>
              </a:ext>
            </a:extLst>
          </p:cNvPr>
          <p:cNvSpPr/>
          <p:nvPr/>
        </p:nvSpPr>
        <p:spPr>
          <a:xfrm>
            <a:off x="7383366" y="2736831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366FAA-9385-49CC-BCC3-1DF48D60FBDB}"/>
              </a:ext>
            </a:extLst>
          </p:cNvPr>
          <p:cNvSpPr txBox="1"/>
          <p:nvPr/>
        </p:nvSpPr>
        <p:spPr>
          <a:xfrm>
            <a:off x="8154577" y="2848068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매칭 진행 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7E508C-8082-4C74-A046-3D5B7FC7FBA5}"/>
              </a:ext>
            </a:extLst>
          </p:cNvPr>
          <p:cNvSpPr txBox="1"/>
          <p:nvPr/>
        </p:nvSpPr>
        <p:spPr>
          <a:xfrm>
            <a:off x="8189937" y="3487511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무지션을 선택할 수도 있고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무지션이 이벤트를 선택할 수도 있다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81D686-4AD8-421D-9B78-7C0C347C7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0" y="1263659"/>
            <a:ext cx="5701065" cy="43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2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4FC70-CFE0-4F3C-8CAD-1A86E93A2B60}"/>
              </a:ext>
            </a:extLst>
          </p:cNvPr>
          <p:cNvSpPr txBox="1"/>
          <p:nvPr/>
        </p:nvSpPr>
        <p:spPr>
          <a:xfrm>
            <a:off x="1302498" y="2551837"/>
            <a:ext cx="36487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프로타입</a:t>
            </a:r>
            <a:endParaRPr lang="en-US" altLang="ko-KR" sz="4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CHECK LIST</a:t>
            </a:r>
            <a:endParaRPr lang="ko-KR" altLang="en-US" sz="5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75011" y="2577222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75011" y="2377212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836221" y="24757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E169C0-06B6-4508-B345-13C904906139}"/>
              </a:ext>
            </a:extLst>
          </p:cNvPr>
          <p:cNvSpPr txBox="1"/>
          <p:nvPr/>
        </p:nvSpPr>
        <p:spPr>
          <a:xfrm>
            <a:off x="8871581" y="3115164"/>
            <a:ext cx="2016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사용자와 뮤지션 간의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 채팅 구현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CC84DC-E181-4EEE-8F6B-F6C74C1D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9" y="1220788"/>
            <a:ext cx="6175516" cy="40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3FCD7-3644-49D6-89EC-50DA818DD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4" y="649833"/>
            <a:ext cx="3366835" cy="5985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8BD7DD-AEBA-4A98-9D5E-580E673F8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89" y="649833"/>
            <a:ext cx="3184335" cy="55861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91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52452-9B99-4AC4-BE8D-AA57C8064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5" y="490451"/>
            <a:ext cx="3408738" cy="60599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20AAF9-1AA9-490C-A2F0-03A4FA6A1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78" y="490451"/>
            <a:ext cx="3305868" cy="5877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78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D9816F-784E-4AA5-AF10-C8853FC47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9" y="180165"/>
            <a:ext cx="3653413" cy="6494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1EC4A0-B0AF-44C2-894F-E9B41C7B0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42" y="333949"/>
            <a:ext cx="3478530" cy="6217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21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AB60AB-95DD-4794-86F0-08122BF1B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7" y="598515"/>
            <a:ext cx="3357303" cy="59685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EA1C8E-C66C-4BE8-ABEC-364BED0F3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77" y="498842"/>
            <a:ext cx="3413369" cy="60682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737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E274D-8B42-4E16-AC7F-2BF68062E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0" y="698268"/>
            <a:ext cx="3226377" cy="5735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7578C-1DA9-45BA-8A4A-1222402F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89" y="698268"/>
            <a:ext cx="3250770" cy="5779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91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6CBEABD-34E6-495E-954B-CD9B019D3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320BD5-7FFE-4C4B-A45B-B9D0F50A720D}"/>
              </a:ext>
            </a:extLst>
          </p:cNvPr>
          <p:cNvSpPr txBox="1"/>
          <p:nvPr/>
        </p:nvSpPr>
        <p:spPr>
          <a:xfrm>
            <a:off x="1888375" y="2980113"/>
            <a:ext cx="84152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3" action="ppaction://hlinkfile"/>
              </a:rPr>
              <a:t>노완진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3" action="ppaction://hlinkfile"/>
              </a:rPr>
              <a:t> </a:t>
            </a:r>
            <a:r>
              <a:rPr lang="en-US" altLang="ko-KR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3" action="ppaction://hlinkfile"/>
              </a:rPr>
              <a:t>- 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3" action="ppaction://hlinkfile"/>
              </a:rPr>
              <a:t>똑똑한 </a:t>
            </a:r>
            <a:r>
              <a:rPr lang="ko-KR" altLang="en-US" sz="2800" spc="-15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3" action="ppaction://hlinkfile"/>
              </a:rPr>
              <a:t>물고기</a:t>
            </a:r>
            <a:endParaRPr lang="en-US" altLang="ko-KR" sz="2800" spc="-15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spc="-15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4" action="ppaction://hlinkfile"/>
              </a:rPr>
              <a:t>김승민 </a:t>
            </a:r>
            <a:r>
              <a:rPr lang="en-US" altLang="ko-KR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4" action="ppaction://hlinkfile"/>
              </a:rPr>
              <a:t>– </a:t>
            </a:r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4" action="ppaction://hlinkfile"/>
              </a:rPr>
              <a:t>애완동물매칭서비스</a:t>
            </a:r>
            <a:endParaRPr lang="en-US" altLang="ko-KR" sz="28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5" action="ppaction://hlinkfile"/>
              </a:rPr>
              <a:t>박규호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5" action="ppaction://hlinkfile"/>
              </a:rPr>
              <a:t> </a:t>
            </a:r>
            <a:r>
              <a:rPr lang="en-US" altLang="ko-KR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5" action="ppaction://hlinkfile"/>
              </a:rPr>
              <a:t>– </a:t>
            </a:r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5" action="ppaction://hlinkfile"/>
              </a:rPr>
              <a:t>범죄와의전쟁</a:t>
            </a:r>
            <a:endParaRPr lang="en-US" altLang="ko-KR" sz="28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6" action="ppaction://hlinkfile"/>
              </a:rPr>
              <a:t>서흥원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6" action="ppaction://hlinkfile"/>
              </a:rPr>
              <a:t> </a:t>
            </a:r>
            <a:r>
              <a:rPr lang="en-US" altLang="ko-KR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6" action="ppaction://hlinkfile"/>
              </a:rPr>
              <a:t>- 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hlinkClick r:id="rId6" action="ppaction://hlinkfile"/>
              </a:rPr>
              <a:t>인천공항원정대프로젝트</a:t>
            </a:r>
            <a:endParaRPr lang="en-US" altLang="ko-KR" sz="28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88C10-62E2-44DF-973A-51DEBE47099B}"/>
              </a:ext>
            </a:extLst>
          </p:cNvPr>
          <p:cNvSpPr txBox="1"/>
          <p:nvPr/>
        </p:nvSpPr>
        <p:spPr>
          <a:xfrm>
            <a:off x="3063760" y="609528"/>
            <a:ext cx="606448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ARMU</a:t>
            </a:r>
            <a:r>
              <a:rPr lang="ko-KR" altLang="en-US" sz="36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</a:t>
            </a:r>
            <a:endParaRPr lang="en-US" altLang="ko-KR" sz="36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탄생할 수 있었던 아이디어들</a:t>
            </a:r>
          </a:p>
        </p:txBody>
      </p:sp>
    </p:spTree>
    <p:extLst>
      <p:ext uri="{BB962C8B-B14F-4D97-AF65-F5344CB8AC3E}">
        <p14:creationId xmlns:p14="http://schemas.microsoft.com/office/powerpoint/2010/main" val="165556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A3C98-AFB7-4AC5-AF20-75BCE42B5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2" y="353505"/>
            <a:ext cx="3459932" cy="6150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C9D41-10CE-40C2-A5B1-7965C199C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49" y="353505"/>
            <a:ext cx="3530190" cy="6150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391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모바일</a:t>
            </a:r>
            <a:endParaRPr lang="en-US" altLang="ko-KR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3D6D15-704B-46D1-AC7E-DF5D8B4A8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14" y="229877"/>
            <a:ext cx="1723363" cy="65254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5600FF-D69A-4588-B35B-09610A833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89" y="241069"/>
            <a:ext cx="2309796" cy="65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2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모바일</a:t>
            </a:r>
            <a:endParaRPr lang="en-US" altLang="ko-KR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270A8A-0226-4065-BD77-909C5290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" y="556811"/>
            <a:ext cx="3429479" cy="5744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756518-4944-4CC6-A486-3780A159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71" y="561575"/>
            <a:ext cx="3458058" cy="573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314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모바일</a:t>
            </a:r>
            <a:endParaRPr lang="en-US" altLang="ko-KR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59FE8E-BE7B-4D17-9964-AFE6EFBA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7" y="726593"/>
            <a:ext cx="3439005" cy="5725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274B4B-D556-410C-B6C2-6D4ED3C66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45" y="893304"/>
            <a:ext cx="3019846" cy="5391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56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모바일</a:t>
            </a:r>
            <a:endParaRPr lang="en-US" altLang="ko-KR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9BDBDC-40FA-4FB3-860D-55BDBB2A3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5" y="565144"/>
            <a:ext cx="3486637" cy="5953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755840-1A53-4E45-B56E-177BE0B7F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71" y="679460"/>
            <a:ext cx="3458058" cy="5725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785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모바일</a:t>
            </a:r>
            <a:endParaRPr lang="en-US" altLang="ko-KR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073F4-2903-4274-97A5-27716647A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1" y="731357"/>
            <a:ext cx="3458058" cy="5715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03382C-912F-47B7-B23C-5BB6EE70C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34" y="283542"/>
            <a:ext cx="2453856" cy="62264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66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모바일</a:t>
            </a:r>
            <a:endParaRPr lang="en-US" altLang="ko-KR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A5017-E8CF-4B1F-A44A-BA1CD17DA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7" y="670132"/>
            <a:ext cx="3439005" cy="57062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4DE175-7C51-4467-8295-04B816B66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531" y="245096"/>
            <a:ext cx="2897732" cy="6405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5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모바일</a:t>
            </a:r>
            <a:endParaRPr lang="en-US" altLang="ko-KR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84EAC5-28EF-4063-97D7-4F478572A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9" y="868692"/>
            <a:ext cx="3467584" cy="5591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DED9F6-D783-4B62-90CC-A4A9E2A5A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61" y="1025875"/>
            <a:ext cx="3534268" cy="5277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13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모바일</a:t>
            </a:r>
            <a:endParaRPr lang="en-US" altLang="ko-KR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8210E5-B8BD-4896-9738-CED03F10D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20" y="950363"/>
            <a:ext cx="3439005" cy="5296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6E5124-5884-4470-8834-73A5741F7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39" y="419701"/>
            <a:ext cx="3103607" cy="6018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6965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8041760" y="3142725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8041760" y="2942715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466555" y="2858135"/>
            <a:ext cx="2380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모바일</a:t>
            </a:r>
            <a:endParaRPr lang="en-US" altLang="ko-KR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FE04FD-6933-422E-9DE5-2665A6944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9" y="1326355"/>
            <a:ext cx="3372321" cy="4058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A500B5-2C9A-4C45-BFDF-997AE38A0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24" y="775917"/>
            <a:ext cx="3419952" cy="5306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82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그림 4" descr="나무, 실외, 사람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85D15A45-F6B7-4EEC-B32C-5F4CE701C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0707BE7-123A-49FE-833B-752906761445}"/>
              </a:ext>
            </a:extLst>
          </p:cNvPr>
          <p:cNvSpPr/>
          <p:nvPr/>
        </p:nvSpPr>
        <p:spPr>
          <a:xfrm flipH="1" flipV="1">
            <a:off x="893852" y="738188"/>
            <a:ext cx="3328078" cy="5381624"/>
          </a:xfrm>
          <a:custGeom>
            <a:avLst/>
            <a:gdLst>
              <a:gd name="connsiteX0" fmla="*/ 0 w 3848100"/>
              <a:gd name="connsiteY0" fmla="*/ 0 h 5381625"/>
              <a:gd name="connsiteX1" fmla="*/ 3848100 w 3848100"/>
              <a:gd name="connsiteY1" fmla="*/ 0 h 5381625"/>
              <a:gd name="connsiteX2" fmla="*/ 3848100 w 3848100"/>
              <a:gd name="connsiteY2" fmla="*/ 5381625 h 5381625"/>
              <a:gd name="connsiteX3" fmla="*/ 0 w 3848100"/>
              <a:gd name="connsiteY3" fmla="*/ 5381625 h 5381625"/>
              <a:gd name="connsiteX4" fmla="*/ 0 w 3848100"/>
              <a:gd name="connsiteY4" fmla="*/ 4645471 h 5381625"/>
              <a:gd name="connsiteX5" fmla="*/ 128604 w 3848100"/>
              <a:gd name="connsiteY5" fmla="*/ 4645471 h 5381625"/>
              <a:gd name="connsiteX6" fmla="*/ 128604 w 3848100"/>
              <a:gd name="connsiteY6" fmla="*/ 5253021 h 5381625"/>
              <a:gd name="connsiteX7" fmla="*/ 3719496 w 3848100"/>
              <a:gd name="connsiteY7" fmla="*/ 5253021 h 5381625"/>
              <a:gd name="connsiteX8" fmla="*/ 3719496 w 3848100"/>
              <a:gd name="connsiteY8" fmla="*/ 128604 h 5381625"/>
              <a:gd name="connsiteX9" fmla="*/ 128604 w 3848100"/>
              <a:gd name="connsiteY9" fmla="*/ 128604 h 5381625"/>
              <a:gd name="connsiteX10" fmla="*/ 128604 w 3848100"/>
              <a:gd name="connsiteY10" fmla="*/ 2847494 h 5381625"/>
              <a:gd name="connsiteX11" fmla="*/ 0 w 3848100"/>
              <a:gd name="connsiteY11" fmla="*/ 2847494 h 538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48100" h="5381625">
                <a:moveTo>
                  <a:pt x="0" y="0"/>
                </a:moveTo>
                <a:lnTo>
                  <a:pt x="3848100" y="0"/>
                </a:lnTo>
                <a:lnTo>
                  <a:pt x="3848100" y="5381625"/>
                </a:lnTo>
                <a:lnTo>
                  <a:pt x="0" y="5381625"/>
                </a:lnTo>
                <a:lnTo>
                  <a:pt x="0" y="4645471"/>
                </a:lnTo>
                <a:lnTo>
                  <a:pt x="128604" y="4645471"/>
                </a:lnTo>
                <a:lnTo>
                  <a:pt x="128604" y="5253021"/>
                </a:lnTo>
                <a:lnTo>
                  <a:pt x="3719496" y="5253021"/>
                </a:lnTo>
                <a:lnTo>
                  <a:pt x="3719496" y="128604"/>
                </a:lnTo>
                <a:lnTo>
                  <a:pt x="128604" y="128604"/>
                </a:lnTo>
                <a:lnTo>
                  <a:pt x="128604" y="2847494"/>
                </a:lnTo>
                <a:lnTo>
                  <a:pt x="0" y="284749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B3808-9362-46AC-906C-D59F217C096B}"/>
              </a:ext>
            </a:extLst>
          </p:cNvPr>
          <p:cNvSpPr txBox="1"/>
          <p:nvPr/>
        </p:nvSpPr>
        <p:spPr>
          <a:xfrm>
            <a:off x="6502899" y="538133"/>
            <a:ext cx="473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결혼식 축가를 더 특별하게 할 수 없을까</a:t>
            </a:r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86E916-F609-42FA-B350-B7A94906788C}"/>
              </a:ext>
            </a:extLst>
          </p:cNvPr>
          <p:cNvSpPr txBox="1"/>
          <p:nvPr/>
        </p:nvSpPr>
        <p:spPr>
          <a:xfrm>
            <a:off x="6502898" y="1446074"/>
            <a:ext cx="561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회사 이벤트를 진행하는데 가수와 연주자가 없다</a:t>
            </a:r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C7CD8-7BD8-4284-A091-06F47DC5E498}"/>
              </a:ext>
            </a:extLst>
          </p:cNvPr>
          <p:cNvSpPr txBox="1"/>
          <p:nvPr/>
        </p:nvSpPr>
        <p:spPr>
          <a:xfrm>
            <a:off x="6502898" y="2386023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종교 행사를 더 돋보일 뮤지션이 없다</a:t>
            </a:r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796D9-B39B-46AF-B3AD-A2D2A914CEFA}"/>
              </a:ext>
            </a:extLst>
          </p:cNvPr>
          <p:cNvSpPr txBox="1"/>
          <p:nvPr/>
        </p:nvSpPr>
        <p:spPr>
          <a:xfrm>
            <a:off x="6502898" y="3293964"/>
            <a:ext cx="4661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더 고급 스럽고 클래식한 뮤지션이 없다</a:t>
            </a:r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A3659-FC9D-4A5F-8A3A-E6890D315C62}"/>
              </a:ext>
            </a:extLst>
          </p:cNvPr>
          <p:cNvSpPr txBox="1"/>
          <p:nvPr/>
        </p:nvSpPr>
        <p:spPr>
          <a:xfrm>
            <a:off x="1534815" y="1347593"/>
            <a:ext cx="490871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ARMU</a:t>
            </a:r>
          </a:p>
          <a:p>
            <a:r>
              <a:rPr lang="en-US" altLang="ko-KR" sz="36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ARBEIT FOR MUSICIANS</a:t>
            </a:r>
            <a:endParaRPr lang="ko-KR" altLang="en-US" sz="36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7F3958E-74DA-4DE1-9DC2-07FF6990A4BA}"/>
              </a:ext>
            </a:extLst>
          </p:cNvPr>
          <p:cNvSpPr/>
          <p:nvPr/>
        </p:nvSpPr>
        <p:spPr>
          <a:xfrm rot="10800000">
            <a:off x="893852" y="738188"/>
            <a:ext cx="3328078" cy="5381625"/>
          </a:xfrm>
          <a:custGeom>
            <a:avLst/>
            <a:gdLst>
              <a:gd name="connsiteX0" fmla="*/ 0 w 3848100"/>
              <a:gd name="connsiteY0" fmla="*/ 0 h 5381625"/>
              <a:gd name="connsiteX1" fmla="*/ 3848100 w 3848100"/>
              <a:gd name="connsiteY1" fmla="*/ 0 h 5381625"/>
              <a:gd name="connsiteX2" fmla="*/ 3848100 w 3848100"/>
              <a:gd name="connsiteY2" fmla="*/ 5381625 h 5381625"/>
              <a:gd name="connsiteX3" fmla="*/ 0 w 3848100"/>
              <a:gd name="connsiteY3" fmla="*/ 5381625 h 5381625"/>
              <a:gd name="connsiteX4" fmla="*/ 0 w 3848100"/>
              <a:gd name="connsiteY4" fmla="*/ 4645471 h 5381625"/>
              <a:gd name="connsiteX5" fmla="*/ 128604 w 3848100"/>
              <a:gd name="connsiteY5" fmla="*/ 4645471 h 5381625"/>
              <a:gd name="connsiteX6" fmla="*/ 128604 w 3848100"/>
              <a:gd name="connsiteY6" fmla="*/ 5253021 h 5381625"/>
              <a:gd name="connsiteX7" fmla="*/ 3719496 w 3848100"/>
              <a:gd name="connsiteY7" fmla="*/ 5253021 h 5381625"/>
              <a:gd name="connsiteX8" fmla="*/ 3719496 w 3848100"/>
              <a:gd name="connsiteY8" fmla="*/ 128604 h 5381625"/>
              <a:gd name="connsiteX9" fmla="*/ 128604 w 3848100"/>
              <a:gd name="connsiteY9" fmla="*/ 128604 h 5381625"/>
              <a:gd name="connsiteX10" fmla="*/ 128604 w 3848100"/>
              <a:gd name="connsiteY10" fmla="*/ 2847494 h 5381625"/>
              <a:gd name="connsiteX11" fmla="*/ 0 w 3848100"/>
              <a:gd name="connsiteY11" fmla="*/ 2847494 h 538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48100" h="5381625">
                <a:moveTo>
                  <a:pt x="0" y="0"/>
                </a:moveTo>
                <a:lnTo>
                  <a:pt x="3848100" y="0"/>
                </a:lnTo>
                <a:lnTo>
                  <a:pt x="3848100" y="5381625"/>
                </a:lnTo>
                <a:lnTo>
                  <a:pt x="0" y="5381625"/>
                </a:lnTo>
                <a:lnTo>
                  <a:pt x="0" y="4645471"/>
                </a:lnTo>
                <a:lnTo>
                  <a:pt x="128604" y="4645471"/>
                </a:lnTo>
                <a:lnTo>
                  <a:pt x="128604" y="5253021"/>
                </a:lnTo>
                <a:lnTo>
                  <a:pt x="3719496" y="5253021"/>
                </a:lnTo>
                <a:lnTo>
                  <a:pt x="3719496" y="128604"/>
                </a:lnTo>
                <a:lnTo>
                  <a:pt x="128604" y="128604"/>
                </a:lnTo>
                <a:lnTo>
                  <a:pt x="128604" y="2847494"/>
                </a:lnTo>
                <a:lnTo>
                  <a:pt x="0" y="284749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169CE7-814B-4F4C-8DA8-FAA1FC6BE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818" y="6119712"/>
            <a:ext cx="1524003" cy="6096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623D7-F5BC-4F0D-A593-85329EA39942}"/>
              </a:ext>
            </a:extLst>
          </p:cNvPr>
          <p:cNvSpPr txBox="1"/>
          <p:nvPr/>
        </p:nvSpPr>
        <p:spPr>
          <a:xfrm>
            <a:off x="6538165" y="4306728"/>
            <a:ext cx="4899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특별한 이벤트를 하고 싶은데 밴드가 없다</a:t>
            </a:r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8B52F0-635C-433E-AD12-E3C648325475}"/>
              </a:ext>
            </a:extLst>
          </p:cNvPr>
          <p:cNvSpPr txBox="1"/>
          <p:nvPr/>
        </p:nvSpPr>
        <p:spPr>
          <a:xfrm>
            <a:off x="6538165" y="5319492"/>
            <a:ext cx="513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6. </a:t>
            </a:r>
            <a:r>
              <a:rPr lang="ko-KR" altLang="en-US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실력 있는 연주자가 필요한데 섭외가 힘들다</a:t>
            </a:r>
            <a:r>
              <a:rPr lang="en-US" altLang="ko-KR" sz="2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7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3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AA65B07-5EFF-48D2-932F-F3A0EB4A5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4000"/>
                    </a14:imgEffect>
                    <a14:imgEffect>
                      <a14:colorTemperature colorTemp="4972"/>
                    </a14:imgEffect>
                    <a14:imgEffect>
                      <a14:saturation sat="212000"/>
                    </a14:imgEffect>
                    <a14:imgEffect>
                      <a14:brightnessContrast bright="-3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C4DD7-FFA8-4255-8475-82D8EFFAE960}"/>
              </a:ext>
            </a:extLst>
          </p:cNvPr>
          <p:cNvSpPr txBox="1"/>
          <p:nvPr/>
        </p:nvSpPr>
        <p:spPr>
          <a:xfrm>
            <a:off x="4714881" y="413681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3297-B4B7-4CFC-AB7F-ED4BF13909DB}"/>
              </a:ext>
            </a:extLst>
          </p:cNvPr>
          <p:cNvSpPr txBox="1"/>
          <p:nvPr/>
        </p:nvSpPr>
        <p:spPr>
          <a:xfrm>
            <a:off x="4377697" y="5617306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1. </a:t>
            </a:r>
            <a:r>
              <a:rPr lang="ko-KR" altLang="en-US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논리 모델 </a:t>
            </a:r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– 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757A96-1172-4BEA-B260-1066219BF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92" y="1535248"/>
            <a:ext cx="9783540" cy="35628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A0A6D8-FDA9-4E39-93EB-3BBC3EDE0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93" y="519212"/>
            <a:ext cx="396241" cy="4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47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AA65B07-5EFF-48D2-932F-F3A0EB4A5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4000"/>
                    </a14:imgEffect>
                    <a14:imgEffect>
                      <a14:colorTemperature colorTemp="4972"/>
                    </a14:imgEffect>
                    <a14:imgEffect>
                      <a14:saturation sat="212000"/>
                    </a14:imgEffect>
                    <a14:imgEffect>
                      <a14:brightnessContrast bright="-3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C4DD7-FFA8-4255-8475-82D8EFFAE960}"/>
              </a:ext>
            </a:extLst>
          </p:cNvPr>
          <p:cNvSpPr txBox="1"/>
          <p:nvPr/>
        </p:nvSpPr>
        <p:spPr>
          <a:xfrm>
            <a:off x="4714881" y="413681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3297-B4B7-4CFC-AB7F-ED4BF13909DB}"/>
              </a:ext>
            </a:extLst>
          </p:cNvPr>
          <p:cNvSpPr txBox="1"/>
          <p:nvPr/>
        </p:nvSpPr>
        <p:spPr>
          <a:xfrm>
            <a:off x="4398536" y="5617306"/>
            <a:ext cx="2882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1. </a:t>
            </a:r>
            <a:r>
              <a:rPr lang="ko-KR" altLang="en-US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논리 모델 </a:t>
            </a:r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- 2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A0A6D8-FDA9-4E39-93EB-3BBC3EDE0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93" y="519212"/>
            <a:ext cx="396241" cy="496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8E0493-E01B-4AC4-A77D-C6DD600D5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98" y="1568590"/>
            <a:ext cx="9878804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09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AA65B07-5EFF-48D2-932F-F3A0EB4A5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4000"/>
                    </a14:imgEffect>
                    <a14:imgEffect>
                      <a14:colorTemperature colorTemp="4972"/>
                    </a14:imgEffect>
                    <a14:imgEffect>
                      <a14:saturation sat="212000"/>
                    </a14:imgEffect>
                    <a14:imgEffect>
                      <a14:brightnessContrast bright="-3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C4DD7-FFA8-4255-8475-82D8EFFAE960}"/>
              </a:ext>
            </a:extLst>
          </p:cNvPr>
          <p:cNvSpPr txBox="1"/>
          <p:nvPr/>
        </p:nvSpPr>
        <p:spPr>
          <a:xfrm>
            <a:off x="4714881" y="413681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3297-B4B7-4CFC-AB7F-ED4BF13909DB}"/>
              </a:ext>
            </a:extLst>
          </p:cNvPr>
          <p:cNvSpPr txBox="1"/>
          <p:nvPr/>
        </p:nvSpPr>
        <p:spPr>
          <a:xfrm>
            <a:off x="4701503" y="5617306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1. </a:t>
            </a:r>
            <a:r>
              <a:rPr lang="ko-KR" altLang="en-US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논리 모델</a:t>
            </a:r>
            <a:endParaRPr lang="en-US" altLang="ko-KR" sz="3200" spc="-150" dirty="0">
              <a:solidFill>
                <a:schemeClr val="bg1"/>
              </a:solidFill>
              <a:latin typeface="나눔스퀘어" panose="020B0600000101010101" pitchFamily="50" charset="-127"/>
              <a:ea typeface="Tmon몬소리 Black" panose="02000A0300000000000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A0A6D8-FDA9-4E39-93EB-3BBC3EDE0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93" y="519212"/>
            <a:ext cx="396241" cy="496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7C3F51-E356-4561-8482-84A347184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1" y="0"/>
            <a:ext cx="1114099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B3FFB-4D07-4092-8833-38BF5B5BE342}"/>
              </a:ext>
            </a:extLst>
          </p:cNvPr>
          <p:cNvSpPr txBox="1"/>
          <p:nvPr/>
        </p:nvSpPr>
        <p:spPr>
          <a:xfrm>
            <a:off x="1147036" y="413681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sz="4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408A5E-DD32-462E-9B10-C23DEA3E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8" y="519212"/>
            <a:ext cx="396241" cy="496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67B9D-C7A6-4502-964C-12C51EFC034E}"/>
              </a:ext>
            </a:extLst>
          </p:cNvPr>
          <p:cNvSpPr txBox="1"/>
          <p:nvPr/>
        </p:nvSpPr>
        <p:spPr>
          <a:xfrm>
            <a:off x="8693624" y="431262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Tmon몬소리 Black" panose="02000A03000000000000"/>
              </a:rPr>
              <a:t>2. </a:t>
            </a:r>
            <a:r>
              <a:rPr lang="ko-KR" altLang="en-US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Tmon몬소리 Black" panose="02000A03000000000000"/>
              </a:rPr>
              <a:t>물리모델</a:t>
            </a:r>
            <a:r>
              <a:rPr lang="en-US" altLang="ko-KR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Tmon몬소리 Black" panose="02000A0300000000000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45269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AA65B07-5EFF-48D2-932F-F3A0EB4A5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4000"/>
                    </a14:imgEffect>
                    <a14:imgEffect>
                      <a14:colorTemperature colorTemp="4972"/>
                    </a14:imgEffect>
                    <a14:imgEffect>
                      <a14:saturation sat="212000"/>
                    </a14:imgEffect>
                    <a14:imgEffect>
                      <a14:brightnessContrast bright="-3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C4DD7-FFA8-4255-8475-82D8EFFAE960}"/>
              </a:ext>
            </a:extLst>
          </p:cNvPr>
          <p:cNvSpPr txBox="1"/>
          <p:nvPr/>
        </p:nvSpPr>
        <p:spPr>
          <a:xfrm>
            <a:off x="4714881" y="413681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3297-B4B7-4CFC-AB7F-ED4BF13909DB}"/>
              </a:ext>
            </a:extLst>
          </p:cNvPr>
          <p:cNvSpPr txBox="1"/>
          <p:nvPr/>
        </p:nvSpPr>
        <p:spPr>
          <a:xfrm>
            <a:off x="4701503" y="5617306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1. </a:t>
            </a:r>
            <a:r>
              <a:rPr lang="ko-KR" altLang="en-US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논리 모델</a:t>
            </a:r>
            <a:endParaRPr lang="en-US" altLang="ko-KR" sz="3200" spc="-150" dirty="0">
              <a:solidFill>
                <a:schemeClr val="bg1"/>
              </a:solidFill>
              <a:latin typeface="나눔스퀘어" panose="020B0600000101010101" pitchFamily="50" charset="-127"/>
              <a:ea typeface="Tmon몬소리 Black" panose="02000A0300000000000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A0A6D8-FDA9-4E39-93EB-3BBC3EDE0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93" y="519212"/>
            <a:ext cx="396241" cy="496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A4CEB9-C3AE-4E73-8CA4-C1EAB26E2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5" y="0"/>
            <a:ext cx="1113905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B3FFB-4D07-4092-8833-38BF5B5BE342}"/>
              </a:ext>
            </a:extLst>
          </p:cNvPr>
          <p:cNvSpPr txBox="1"/>
          <p:nvPr/>
        </p:nvSpPr>
        <p:spPr>
          <a:xfrm>
            <a:off x="1147036" y="413681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sz="4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408A5E-DD32-462E-9B10-C23DEA3E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8" y="519212"/>
            <a:ext cx="396241" cy="496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67B9D-C7A6-4502-964C-12C51EFC034E}"/>
              </a:ext>
            </a:extLst>
          </p:cNvPr>
          <p:cNvSpPr txBox="1"/>
          <p:nvPr/>
        </p:nvSpPr>
        <p:spPr>
          <a:xfrm>
            <a:off x="8693624" y="431262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Tmon몬소리 Black" panose="02000A03000000000000"/>
              </a:rPr>
              <a:t>2. </a:t>
            </a:r>
            <a:r>
              <a:rPr lang="ko-KR" altLang="en-US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Tmon몬소리 Black" panose="02000A03000000000000"/>
              </a:rPr>
              <a:t>물리모델</a:t>
            </a:r>
            <a:r>
              <a:rPr lang="en-US" altLang="ko-KR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Tmon몬소리 Black" panose="02000A03000000000000"/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2686454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AA65B07-5EFF-48D2-932F-F3A0EB4A5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4000"/>
                    </a14:imgEffect>
                    <a14:imgEffect>
                      <a14:colorTemperature colorTemp="4972"/>
                    </a14:imgEffect>
                    <a14:imgEffect>
                      <a14:saturation sat="212000"/>
                    </a14:imgEffect>
                    <a14:imgEffect>
                      <a14:brightnessContrast bright="-3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C4DD7-FFA8-4255-8475-82D8EFFAE960}"/>
              </a:ext>
            </a:extLst>
          </p:cNvPr>
          <p:cNvSpPr txBox="1"/>
          <p:nvPr/>
        </p:nvSpPr>
        <p:spPr>
          <a:xfrm>
            <a:off x="4714881" y="413681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3297-B4B7-4CFC-AB7F-ED4BF13909DB}"/>
              </a:ext>
            </a:extLst>
          </p:cNvPr>
          <p:cNvSpPr txBox="1"/>
          <p:nvPr/>
        </p:nvSpPr>
        <p:spPr>
          <a:xfrm>
            <a:off x="4701503" y="5617306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1. </a:t>
            </a:r>
            <a:r>
              <a:rPr lang="ko-KR" altLang="en-US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논리 모델</a:t>
            </a:r>
            <a:endParaRPr lang="en-US" altLang="ko-KR" sz="3200" spc="-150" dirty="0">
              <a:solidFill>
                <a:schemeClr val="bg1"/>
              </a:solidFill>
              <a:latin typeface="나눔스퀘어" panose="020B0600000101010101" pitchFamily="50" charset="-127"/>
              <a:ea typeface="Tmon몬소리 Black" panose="02000A0300000000000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A0A6D8-FDA9-4E39-93EB-3BBC3EDE0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93" y="519212"/>
            <a:ext cx="396241" cy="49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B3FFB-4D07-4092-8833-38BF5B5BE342}"/>
              </a:ext>
            </a:extLst>
          </p:cNvPr>
          <p:cNvSpPr txBox="1"/>
          <p:nvPr/>
        </p:nvSpPr>
        <p:spPr>
          <a:xfrm>
            <a:off x="713685" y="388092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408A5E-DD32-462E-9B10-C23DEA3E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7" y="493623"/>
            <a:ext cx="396241" cy="496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67B9D-C7A6-4502-964C-12C51EFC034E}"/>
              </a:ext>
            </a:extLst>
          </p:cNvPr>
          <p:cNvSpPr txBox="1"/>
          <p:nvPr/>
        </p:nvSpPr>
        <p:spPr>
          <a:xfrm>
            <a:off x="8693624" y="431262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Tmon몬소리 Black" panose="02000A03000000000000"/>
              </a:rPr>
              <a:t>2. </a:t>
            </a:r>
            <a:r>
              <a:rPr lang="ko-KR" altLang="en-US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Tmon몬소리 Black" panose="02000A03000000000000"/>
              </a:rPr>
              <a:t>물리모델</a:t>
            </a:r>
            <a:r>
              <a:rPr lang="en-US" altLang="ko-KR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Tmon몬소리 Black" panose="02000A03000000000000"/>
              </a:rPr>
              <a:t>-1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9A01A-DD68-433C-964F-F3BB04B5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56" y="1"/>
            <a:ext cx="891664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C16CE4-FA42-4ED7-98DC-D76E777C1650}"/>
              </a:ext>
            </a:extLst>
          </p:cNvPr>
          <p:cNvSpPr txBox="1"/>
          <p:nvPr/>
        </p:nvSpPr>
        <p:spPr>
          <a:xfrm>
            <a:off x="227303" y="5909693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2. </a:t>
            </a:r>
            <a:r>
              <a:rPr lang="ko-KR" altLang="en-US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물리모델</a:t>
            </a:r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3873396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AA65B07-5EFF-48D2-932F-F3A0EB4A5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4000"/>
                    </a14:imgEffect>
                    <a14:imgEffect>
                      <a14:colorTemperature colorTemp="4972"/>
                    </a14:imgEffect>
                    <a14:imgEffect>
                      <a14:saturation sat="212000"/>
                    </a14:imgEffect>
                    <a14:imgEffect>
                      <a14:brightnessContrast bright="-35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C4DD7-FFA8-4255-8475-82D8EFFAE960}"/>
              </a:ext>
            </a:extLst>
          </p:cNvPr>
          <p:cNvSpPr txBox="1"/>
          <p:nvPr/>
        </p:nvSpPr>
        <p:spPr>
          <a:xfrm>
            <a:off x="9519637" y="288990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sz="40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3297-B4B7-4CFC-AB7F-ED4BF13909DB}"/>
              </a:ext>
            </a:extLst>
          </p:cNvPr>
          <p:cNvSpPr txBox="1"/>
          <p:nvPr/>
        </p:nvSpPr>
        <p:spPr>
          <a:xfrm>
            <a:off x="4701503" y="5617306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1. </a:t>
            </a:r>
            <a:r>
              <a:rPr lang="ko-KR" altLang="en-US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논리 모델</a:t>
            </a:r>
            <a:endParaRPr lang="en-US" altLang="ko-KR" sz="3200" spc="-150" dirty="0">
              <a:solidFill>
                <a:schemeClr val="bg1"/>
              </a:solidFill>
              <a:latin typeface="나눔스퀘어" panose="020B0600000101010101" pitchFamily="50" charset="-127"/>
              <a:ea typeface="Tmon몬소리 Black" panose="02000A0300000000000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A0A6D8-FDA9-4E39-93EB-3BBC3EDE0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49" y="394521"/>
            <a:ext cx="396241" cy="496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0CF623-0F2A-4C44-97F4-77C99B989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03673" cy="6857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828B52-D6A3-41F3-9D61-29D576FAE2A5}"/>
              </a:ext>
            </a:extLst>
          </p:cNvPr>
          <p:cNvSpPr txBox="1"/>
          <p:nvPr/>
        </p:nvSpPr>
        <p:spPr>
          <a:xfrm>
            <a:off x="9469943" y="5909693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2. </a:t>
            </a:r>
            <a:r>
              <a:rPr lang="ko-KR" altLang="en-US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물리모델</a:t>
            </a:r>
            <a:r>
              <a:rPr lang="en-US" altLang="ko-KR" sz="3200" spc="-150" dirty="0">
                <a:solidFill>
                  <a:schemeClr val="bg1"/>
                </a:solidFill>
                <a:latin typeface="나눔스퀘어" panose="020B0600000101010101" pitchFamily="50" charset="-127"/>
                <a:ea typeface="Tmon몬소리 Black" panose="02000A03000000000000"/>
              </a:rPr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2940578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비, 바닥, 물, 젖은, 드랍 스">
            <a:extLst>
              <a:ext uri="{FF2B5EF4-FFF2-40B4-BE49-F238E27FC236}">
                <a16:creationId xmlns:a16="http://schemas.microsoft.com/office/drawing/2014/main" id="{A9706980-D7D9-41BE-B922-639183212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69" t="10174" r="33969" b="17574"/>
          <a:stretch/>
        </p:blipFill>
        <p:spPr bwMode="auto">
          <a:xfrm>
            <a:off x="1" y="1897944"/>
            <a:ext cx="3953198" cy="49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6E215B-353D-4207-B895-D9BFAF46A79A}"/>
              </a:ext>
            </a:extLst>
          </p:cNvPr>
          <p:cNvSpPr txBox="1"/>
          <p:nvPr/>
        </p:nvSpPr>
        <p:spPr>
          <a:xfrm>
            <a:off x="706731" y="900787"/>
            <a:ext cx="4875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ARMU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만든 사람들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1392512-B504-45F7-ACC3-B098ED6E6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80" y="1897943"/>
            <a:ext cx="2741973" cy="4960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4F262-D6DA-491A-80D9-052276DD5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944"/>
            <a:ext cx="3953198" cy="49600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6C79FC-0ED7-4738-85FF-72FD693E2FB9}"/>
              </a:ext>
            </a:extLst>
          </p:cNvPr>
          <p:cNvSpPr/>
          <p:nvPr/>
        </p:nvSpPr>
        <p:spPr>
          <a:xfrm>
            <a:off x="1" y="1897944"/>
            <a:ext cx="2319250" cy="4960056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B0549-BB33-4D67-A1E2-A6F0D1E447B4}"/>
              </a:ext>
            </a:extLst>
          </p:cNvPr>
          <p:cNvSpPr txBox="1"/>
          <p:nvPr/>
        </p:nvSpPr>
        <p:spPr>
          <a:xfrm>
            <a:off x="1211372" y="252279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8F63F-18B0-4505-ACA4-59BB41EFEB5A}"/>
              </a:ext>
            </a:extLst>
          </p:cNvPr>
          <p:cNvSpPr txBox="1"/>
          <p:nvPr/>
        </p:nvSpPr>
        <p:spPr>
          <a:xfrm>
            <a:off x="297813" y="3972945"/>
            <a:ext cx="3204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노완진</a:t>
            </a:r>
            <a:endParaRPr lang="en-US" altLang="ko-KR" sz="8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56FED7-E06F-48CA-B753-BBB0C0143A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6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97" y="1897944"/>
            <a:ext cx="2864542" cy="49600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50F1BC-F866-4CBA-BEC8-B9180753F5AF}"/>
              </a:ext>
            </a:extLst>
          </p:cNvPr>
          <p:cNvSpPr/>
          <p:nvPr/>
        </p:nvSpPr>
        <p:spPr>
          <a:xfrm>
            <a:off x="884667" y="2898215"/>
            <a:ext cx="280860" cy="259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E1C9D-1EF6-494D-8710-CA00428ABA1E}"/>
              </a:ext>
            </a:extLst>
          </p:cNvPr>
          <p:cNvSpPr txBox="1"/>
          <p:nvPr/>
        </p:nvSpPr>
        <p:spPr>
          <a:xfrm>
            <a:off x="4896824" y="2692068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0DDEE-7009-49BC-A574-91D23BEF333E}"/>
              </a:ext>
            </a:extLst>
          </p:cNvPr>
          <p:cNvSpPr txBox="1"/>
          <p:nvPr/>
        </p:nvSpPr>
        <p:spPr>
          <a:xfrm>
            <a:off x="7777523" y="2692066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B1897-B62D-4B8F-A1E1-0E8490EFDC55}"/>
              </a:ext>
            </a:extLst>
          </p:cNvPr>
          <p:cNvSpPr txBox="1"/>
          <p:nvPr/>
        </p:nvSpPr>
        <p:spPr>
          <a:xfrm>
            <a:off x="4131335" y="4172999"/>
            <a:ext cx="2204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김승민</a:t>
            </a:r>
            <a:endParaRPr lang="en-US" altLang="ko-KR" sz="5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8164B-7E18-4192-8C87-50221469AA1C}"/>
              </a:ext>
            </a:extLst>
          </p:cNvPr>
          <p:cNvSpPr txBox="1"/>
          <p:nvPr/>
        </p:nvSpPr>
        <p:spPr>
          <a:xfrm>
            <a:off x="7257299" y="4172999"/>
            <a:ext cx="2204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박규호</a:t>
            </a:r>
            <a:endParaRPr lang="en-US" altLang="ko-KR" sz="5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8D6B10-6323-4AD4-8108-031FC0F91094}"/>
              </a:ext>
            </a:extLst>
          </p:cNvPr>
          <p:cNvSpPr/>
          <p:nvPr/>
        </p:nvSpPr>
        <p:spPr>
          <a:xfrm>
            <a:off x="4615963" y="2884113"/>
            <a:ext cx="280860" cy="259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CB98D2-6160-44D1-BBA6-4CA94A9C2A3F}"/>
              </a:ext>
            </a:extLst>
          </p:cNvPr>
          <p:cNvSpPr/>
          <p:nvPr/>
        </p:nvSpPr>
        <p:spPr>
          <a:xfrm>
            <a:off x="7527614" y="2854823"/>
            <a:ext cx="280860" cy="259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D8022F-A54B-4593-90D2-A96123DA20B8}"/>
              </a:ext>
            </a:extLst>
          </p:cNvPr>
          <p:cNvSpPr txBox="1"/>
          <p:nvPr/>
        </p:nvSpPr>
        <p:spPr>
          <a:xfrm>
            <a:off x="758670" y="569909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ARMU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이벤트의 새로운 개념을 개척합니다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D7D5D0-2BF5-47F8-8B79-72BA87617572}"/>
              </a:ext>
            </a:extLst>
          </p:cNvPr>
          <p:cNvSpPr/>
          <p:nvPr/>
        </p:nvSpPr>
        <p:spPr>
          <a:xfrm>
            <a:off x="477810" y="510705"/>
            <a:ext cx="144490" cy="10386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1F19F5-29DE-4A1E-B29A-257074EA42FD}"/>
              </a:ext>
            </a:extLst>
          </p:cNvPr>
          <p:cNvSpPr/>
          <p:nvPr/>
        </p:nvSpPr>
        <p:spPr>
          <a:xfrm>
            <a:off x="3944956" y="1897944"/>
            <a:ext cx="962226" cy="4960056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50C23-D678-47DB-9F05-8465EA40CE69}"/>
              </a:ext>
            </a:extLst>
          </p:cNvPr>
          <p:cNvSpPr/>
          <p:nvPr/>
        </p:nvSpPr>
        <p:spPr>
          <a:xfrm>
            <a:off x="6817739" y="1897943"/>
            <a:ext cx="622271" cy="4960056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8A0F17-744C-4EEB-B73A-AE14F1E277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53" y="1897942"/>
            <a:ext cx="2648932" cy="495012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717B9F-A106-4808-905D-C77154CA6915}"/>
              </a:ext>
            </a:extLst>
          </p:cNvPr>
          <p:cNvSpPr/>
          <p:nvPr/>
        </p:nvSpPr>
        <p:spPr>
          <a:xfrm>
            <a:off x="9559712" y="1897944"/>
            <a:ext cx="990735" cy="4960056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D1D02C-1BD3-4DDA-A717-07DC8B84082A}"/>
              </a:ext>
            </a:extLst>
          </p:cNvPr>
          <p:cNvSpPr txBox="1"/>
          <p:nvPr/>
        </p:nvSpPr>
        <p:spPr>
          <a:xfrm>
            <a:off x="10560806" y="2692066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8BD606-E93B-4569-89A3-AADAD1207B24}"/>
              </a:ext>
            </a:extLst>
          </p:cNvPr>
          <p:cNvSpPr/>
          <p:nvPr/>
        </p:nvSpPr>
        <p:spPr>
          <a:xfrm>
            <a:off x="10310897" y="2854823"/>
            <a:ext cx="280860" cy="259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011071-E154-4A7B-B4C3-B28D0F3A5AF8}"/>
              </a:ext>
            </a:extLst>
          </p:cNvPr>
          <p:cNvSpPr txBox="1"/>
          <p:nvPr/>
        </p:nvSpPr>
        <p:spPr>
          <a:xfrm>
            <a:off x="9865615" y="4172999"/>
            <a:ext cx="2204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서흥원</a:t>
            </a:r>
            <a:endParaRPr lang="en-US" altLang="ko-KR" sz="5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C1BFB09-08FE-4075-BB2D-578A76854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897" y="243539"/>
            <a:ext cx="1587852" cy="14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06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3AC403-94B2-4394-8BEB-193C8F55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0707BE7-123A-49FE-833B-752906761445}"/>
              </a:ext>
            </a:extLst>
          </p:cNvPr>
          <p:cNvSpPr/>
          <p:nvPr/>
        </p:nvSpPr>
        <p:spPr>
          <a:xfrm>
            <a:off x="7654247" y="738187"/>
            <a:ext cx="3328078" cy="5381625"/>
          </a:xfrm>
          <a:custGeom>
            <a:avLst/>
            <a:gdLst>
              <a:gd name="connsiteX0" fmla="*/ 0 w 3848100"/>
              <a:gd name="connsiteY0" fmla="*/ 0 h 5381625"/>
              <a:gd name="connsiteX1" fmla="*/ 3848100 w 3848100"/>
              <a:gd name="connsiteY1" fmla="*/ 0 h 5381625"/>
              <a:gd name="connsiteX2" fmla="*/ 3848100 w 3848100"/>
              <a:gd name="connsiteY2" fmla="*/ 5381625 h 5381625"/>
              <a:gd name="connsiteX3" fmla="*/ 0 w 3848100"/>
              <a:gd name="connsiteY3" fmla="*/ 5381625 h 5381625"/>
              <a:gd name="connsiteX4" fmla="*/ 0 w 3848100"/>
              <a:gd name="connsiteY4" fmla="*/ 4645471 h 5381625"/>
              <a:gd name="connsiteX5" fmla="*/ 128604 w 3848100"/>
              <a:gd name="connsiteY5" fmla="*/ 4645471 h 5381625"/>
              <a:gd name="connsiteX6" fmla="*/ 128604 w 3848100"/>
              <a:gd name="connsiteY6" fmla="*/ 5253021 h 5381625"/>
              <a:gd name="connsiteX7" fmla="*/ 3719496 w 3848100"/>
              <a:gd name="connsiteY7" fmla="*/ 5253021 h 5381625"/>
              <a:gd name="connsiteX8" fmla="*/ 3719496 w 3848100"/>
              <a:gd name="connsiteY8" fmla="*/ 128604 h 5381625"/>
              <a:gd name="connsiteX9" fmla="*/ 128604 w 3848100"/>
              <a:gd name="connsiteY9" fmla="*/ 128604 h 5381625"/>
              <a:gd name="connsiteX10" fmla="*/ 128604 w 3848100"/>
              <a:gd name="connsiteY10" fmla="*/ 2847494 h 5381625"/>
              <a:gd name="connsiteX11" fmla="*/ 0 w 3848100"/>
              <a:gd name="connsiteY11" fmla="*/ 2847494 h 538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48100" h="5381625">
                <a:moveTo>
                  <a:pt x="0" y="0"/>
                </a:moveTo>
                <a:lnTo>
                  <a:pt x="3848100" y="0"/>
                </a:lnTo>
                <a:lnTo>
                  <a:pt x="3848100" y="5381625"/>
                </a:lnTo>
                <a:lnTo>
                  <a:pt x="0" y="5381625"/>
                </a:lnTo>
                <a:lnTo>
                  <a:pt x="0" y="4645471"/>
                </a:lnTo>
                <a:lnTo>
                  <a:pt x="128604" y="4645471"/>
                </a:lnTo>
                <a:lnTo>
                  <a:pt x="128604" y="5253021"/>
                </a:lnTo>
                <a:lnTo>
                  <a:pt x="3719496" y="5253021"/>
                </a:lnTo>
                <a:lnTo>
                  <a:pt x="3719496" y="128604"/>
                </a:lnTo>
                <a:lnTo>
                  <a:pt x="128604" y="128604"/>
                </a:lnTo>
                <a:lnTo>
                  <a:pt x="128604" y="2847494"/>
                </a:lnTo>
                <a:lnTo>
                  <a:pt x="0" y="284749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08017-9EE1-4466-A9B2-B85C7031D539}"/>
              </a:ext>
            </a:extLst>
          </p:cNvPr>
          <p:cNvSpPr txBox="1"/>
          <p:nvPr/>
        </p:nvSpPr>
        <p:spPr>
          <a:xfrm>
            <a:off x="2801830" y="3647325"/>
            <a:ext cx="72458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spc="-15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아름답고 행복한</a:t>
            </a:r>
            <a:endParaRPr lang="en-US" altLang="ko-KR" sz="5400" spc="-15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r"/>
            <a:r>
              <a:rPr lang="ko-KR" altLang="en-US" sz="5400" spc="-15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이벤트가 되었으면 합니다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7426E4-66E2-4286-96D8-15FA0DD28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46" y="1328416"/>
            <a:ext cx="2163536" cy="20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1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그림 4" descr="벽, 하늘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7B399CE1-EBDA-4630-B4D0-2825DD52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65" b="9194"/>
          <a:stretch/>
        </p:blipFill>
        <p:spPr>
          <a:xfrm>
            <a:off x="20" y="0"/>
            <a:ext cx="12191980" cy="30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2882E-9047-45E0-B1E4-3306E95BE94C}"/>
              </a:ext>
            </a:extLst>
          </p:cNvPr>
          <p:cNvSpPr txBox="1"/>
          <p:nvPr/>
        </p:nvSpPr>
        <p:spPr>
          <a:xfrm>
            <a:off x="2736747" y="894259"/>
            <a:ext cx="6718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웨딩 </a:t>
            </a:r>
            <a:r>
              <a:rPr lang="ko-KR" altLang="en-US" sz="44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싱어를</a:t>
            </a:r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찾기가 힘들다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1DF75-AE34-4F84-BF78-3E3994BF1F4B}"/>
              </a:ext>
            </a:extLst>
          </p:cNvPr>
          <p:cNvSpPr txBox="1"/>
          <p:nvPr/>
        </p:nvSpPr>
        <p:spPr>
          <a:xfrm>
            <a:off x="3146322" y="1849218"/>
            <a:ext cx="5899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결혼식 축가를 불러 줄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싱어를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찾기가 힘들다</a:t>
            </a:r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ARMU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다양한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싱어를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가장 가까운 지역에서 찾아 드립니다</a:t>
            </a:r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B40AB1-7E85-4F44-BFB5-701063984708}"/>
              </a:ext>
            </a:extLst>
          </p:cNvPr>
          <p:cNvGrpSpPr/>
          <p:nvPr/>
        </p:nvGrpSpPr>
        <p:grpSpPr>
          <a:xfrm>
            <a:off x="1088584" y="3706263"/>
            <a:ext cx="3009251" cy="2727231"/>
            <a:chOff x="1489574" y="3563635"/>
            <a:chExt cx="3009251" cy="2727231"/>
          </a:xfrm>
        </p:grpSpPr>
        <p:pic>
          <p:nvPicPr>
            <p:cNvPr id="7" name="그래픽 6" descr="그룹">
              <a:extLst>
                <a:ext uri="{FF2B5EF4-FFF2-40B4-BE49-F238E27FC236}">
                  <a16:creationId xmlns:a16="http://schemas.microsoft.com/office/drawing/2014/main" id="{C4CF0802-8A5D-4193-93AD-1377D6FF2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24934" y="3563635"/>
              <a:ext cx="566450" cy="5664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34CE0-6EAA-464E-AE24-BFFF633226CB}"/>
                </a:ext>
              </a:extLst>
            </p:cNvPr>
            <p:cNvSpPr txBox="1"/>
            <p:nvPr/>
          </p:nvSpPr>
          <p:spPr>
            <a:xfrm>
              <a:off x="1489574" y="4123295"/>
              <a:ext cx="1731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PEOPLE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39E994-A30A-4BB6-9E00-B7A78F38714E}"/>
                </a:ext>
              </a:extLst>
            </p:cNvPr>
            <p:cNvSpPr txBox="1"/>
            <p:nvPr/>
          </p:nvSpPr>
          <p:spPr>
            <a:xfrm>
              <a:off x="1524934" y="4813538"/>
              <a:ext cx="297389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장르의 웨딩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</a:p>
            <a:p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가요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팝송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뮤지컬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클래식한 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중주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연주팀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구성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싱어가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직접 이벤트 선택 가능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가장 저렴한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선택 가능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8414A3-5255-4839-853D-DD2735C996AB}"/>
              </a:ext>
            </a:extLst>
          </p:cNvPr>
          <p:cNvGrpSpPr/>
          <p:nvPr/>
        </p:nvGrpSpPr>
        <p:grpSpPr>
          <a:xfrm>
            <a:off x="5064689" y="3699473"/>
            <a:ext cx="2637260" cy="2180023"/>
            <a:chOff x="5284373" y="3556845"/>
            <a:chExt cx="2637260" cy="2180023"/>
          </a:xfrm>
        </p:grpSpPr>
        <p:pic>
          <p:nvPicPr>
            <p:cNvPr id="8" name="그래픽 7" descr="핀 있는 지도">
              <a:extLst>
                <a:ext uri="{FF2B5EF4-FFF2-40B4-BE49-F238E27FC236}">
                  <a16:creationId xmlns:a16="http://schemas.microsoft.com/office/drawing/2014/main" id="{A0F93399-30E1-4ED8-843D-4BEE7EF4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62095" y="3556845"/>
              <a:ext cx="566450" cy="5664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F2AA3B-D932-4A95-A23A-545DF8B5696F}"/>
                </a:ext>
              </a:extLst>
            </p:cNvPr>
            <p:cNvSpPr txBox="1"/>
            <p:nvPr/>
          </p:nvSpPr>
          <p:spPr>
            <a:xfrm>
              <a:off x="5284373" y="4123295"/>
              <a:ext cx="1657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WHERE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D1B1F-8293-45A4-9D52-4EC1EA27775C}"/>
                </a:ext>
              </a:extLst>
            </p:cNvPr>
            <p:cNvSpPr txBox="1"/>
            <p:nvPr/>
          </p:nvSpPr>
          <p:spPr>
            <a:xfrm>
              <a:off x="5284373" y="4813538"/>
              <a:ext cx="26372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결혼식장에서 가장 가까운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선택 가능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</a:p>
            <a:p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싱어가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지역 선택 가능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D41557-9AB4-4BB8-A7C0-6A995D9B41C7}"/>
              </a:ext>
            </a:extLst>
          </p:cNvPr>
          <p:cNvGrpSpPr/>
          <p:nvPr/>
        </p:nvGrpSpPr>
        <p:grpSpPr>
          <a:xfrm>
            <a:off x="9005434" y="3699473"/>
            <a:ext cx="3217547" cy="2734021"/>
            <a:chOff x="9005434" y="3556845"/>
            <a:chExt cx="3217547" cy="2734021"/>
          </a:xfrm>
        </p:grpSpPr>
        <p:pic>
          <p:nvPicPr>
            <p:cNvPr id="9" name="그래픽 8" descr="자동차">
              <a:extLst>
                <a:ext uri="{FF2B5EF4-FFF2-40B4-BE49-F238E27FC236}">
                  <a16:creationId xmlns:a16="http://schemas.microsoft.com/office/drawing/2014/main" id="{C84067E6-DA14-40EF-A0B1-E9A33B8AC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05434" y="3556845"/>
              <a:ext cx="566450" cy="566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C3541F-086A-4676-BCA2-C53A24BECB09}"/>
                </a:ext>
              </a:extLst>
            </p:cNvPr>
            <p:cNvSpPr txBox="1"/>
            <p:nvPr/>
          </p:nvSpPr>
          <p:spPr>
            <a:xfrm>
              <a:off x="9005434" y="4123295"/>
              <a:ext cx="1181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HOW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C067EE-1BED-4CC4-9FED-123926C6DAA5}"/>
                </a:ext>
              </a:extLst>
            </p:cNvPr>
            <p:cNvSpPr txBox="1"/>
            <p:nvPr/>
          </p:nvSpPr>
          <p:spPr>
            <a:xfrm>
              <a:off x="9005434" y="4813538"/>
              <a:ext cx="321754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가장 알맞은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싱어를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선택한다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싱어의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매칭을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기다린다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가까운 지역의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싱어가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선택한다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사용자가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매칭을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할 수도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싱어가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매칭을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선택할 수도 있다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0303C6-2D4A-47D1-B6DC-8B85B85170B9}"/>
              </a:ext>
            </a:extLst>
          </p:cNvPr>
          <p:cNvSpPr/>
          <p:nvPr/>
        </p:nvSpPr>
        <p:spPr>
          <a:xfrm>
            <a:off x="2645044" y="659161"/>
            <a:ext cx="280860" cy="259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6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그림 4" descr="벽, 하늘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7B399CE1-EBDA-4630-B4D0-2825DD52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65" b="9194"/>
          <a:stretch/>
        </p:blipFill>
        <p:spPr>
          <a:xfrm>
            <a:off x="20" y="0"/>
            <a:ext cx="12191980" cy="3022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4EC85D-0AB7-466E-A93D-23EDD4ED8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3023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2882E-9047-45E0-B1E4-3306E95BE94C}"/>
              </a:ext>
            </a:extLst>
          </p:cNvPr>
          <p:cNvSpPr txBox="1"/>
          <p:nvPr/>
        </p:nvSpPr>
        <p:spPr>
          <a:xfrm>
            <a:off x="2826517" y="8942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연주자를 구하기가 힘들다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1DF75-AE34-4F84-BF78-3E3994BF1F4B}"/>
              </a:ext>
            </a:extLst>
          </p:cNvPr>
          <p:cNvSpPr txBox="1"/>
          <p:nvPr/>
        </p:nvSpPr>
        <p:spPr>
          <a:xfrm>
            <a:off x="3382768" y="1849218"/>
            <a:ext cx="5426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연말 파티나 주말 이벤트를 준비했는데 클래식 연자자나</a:t>
            </a:r>
            <a:endParaRPr lang="en-US" altLang="ko-KR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밴드팀의 섭외가 힘들 때</a:t>
            </a:r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B40AB1-7E85-4F44-BFB5-701063984708}"/>
              </a:ext>
            </a:extLst>
          </p:cNvPr>
          <p:cNvGrpSpPr/>
          <p:nvPr/>
        </p:nvGrpSpPr>
        <p:grpSpPr>
          <a:xfrm>
            <a:off x="1088584" y="3706263"/>
            <a:ext cx="2249428" cy="2727231"/>
            <a:chOff x="1489574" y="3563635"/>
            <a:chExt cx="2249428" cy="2727231"/>
          </a:xfrm>
        </p:grpSpPr>
        <p:pic>
          <p:nvPicPr>
            <p:cNvPr id="7" name="그래픽 6" descr="그룹">
              <a:extLst>
                <a:ext uri="{FF2B5EF4-FFF2-40B4-BE49-F238E27FC236}">
                  <a16:creationId xmlns:a16="http://schemas.microsoft.com/office/drawing/2014/main" id="{C4CF0802-8A5D-4193-93AD-1377D6FF2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4934" y="3563635"/>
              <a:ext cx="566450" cy="5664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34CE0-6EAA-464E-AE24-BFFF633226CB}"/>
                </a:ext>
              </a:extLst>
            </p:cNvPr>
            <p:cNvSpPr txBox="1"/>
            <p:nvPr/>
          </p:nvSpPr>
          <p:spPr>
            <a:xfrm>
              <a:off x="1489574" y="4123295"/>
              <a:ext cx="1731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PEOPLE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39E994-A30A-4BB6-9E00-B7A78F38714E}"/>
                </a:ext>
              </a:extLst>
            </p:cNvPr>
            <p:cNvSpPr txBox="1"/>
            <p:nvPr/>
          </p:nvSpPr>
          <p:spPr>
            <a:xfrm>
              <a:off x="1524934" y="4813538"/>
              <a:ext cx="221406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피아노 솔로 연주자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바이올린 솔로 연주자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중주 협연 팀</a:t>
              </a:r>
            </a:p>
            <a:p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락밴드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팀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힙합 뮤지션 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8414A3-5255-4839-853D-DD2735C996AB}"/>
              </a:ext>
            </a:extLst>
          </p:cNvPr>
          <p:cNvGrpSpPr/>
          <p:nvPr/>
        </p:nvGrpSpPr>
        <p:grpSpPr>
          <a:xfrm>
            <a:off x="5064689" y="3699473"/>
            <a:ext cx="3217547" cy="2734021"/>
            <a:chOff x="5284373" y="3556845"/>
            <a:chExt cx="3217547" cy="2734021"/>
          </a:xfrm>
        </p:grpSpPr>
        <p:pic>
          <p:nvPicPr>
            <p:cNvPr id="8" name="그래픽 7" descr="핀 있는 지도">
              <a:extLst>
                <a:ext uri="{FF2B5EF4-FFF2-40B4-BE49-F238E27FC236}">
                  <a16:creationId xmlns:a16="http://schemas.microsoft.com/office/drawing/2014/main" id="{A0F93399-30E1-4ED8-843D-4BEE7EF4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2095" y="3556845"/>
              <a:ext cx="566450" cy="5664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F2AA3B-D932-4A95-A23A-545DF8B5696F}"/>
                </a:ext>
              </a:extLst>
            </p:cNvPr>
            <p:cNvSpPr txBox="1"/>
            <p:nvPr/>
          </p:nvSpPr>
          <p:spPr>
            <a:xfrm>
              <a:off x="5284373" y="4123295"/>
              <a:ext cx="1657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WHERE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D1B1F-8293-45A4-9D52-4EC1EA27775C}"/>
                </a:ext>
              </a:extLst>
            </p:cNvPr>
            <p:cNvSpPr txBox="1"/>
            <p:nvPr/>
          </p:nvSpPr>
          <p:spPr>
            <a:xfrm>
              <a:off x="5284373" y="4813538"/>
              <a:ext cx="321754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 장소에서 가장 가까운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뮤지션 및 팀 선택 가능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뮤지션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팀이 자기 지역에 알맞은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 선택 가능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D41557-9AB4-4BB8-A7C0-6A995D9B41C7}"/>
              </a:ext>
            </a:extLst>
          </p:cNvPr>
          <p:cNvGrpSpPr/>
          <p:nvPr/>
        </p:nvGrpSpPr>
        <p:grpSpPr>
          <a:xfrm>
            <a:off x="9005434" y="3699473"/>
            <a:ext cx="1181734" cy="1151225"/>
            <a:chOff x="9005434" y="3556845"/>
            <a:chExt cx="1181734" cy="1151225"/>
          </a:xfrm>
        </p:grpSpPr>
        <p:pic>
          <p:nvPicPr>
            <p:cNvPr id="9" name="그래픽 8" descr="자동차">
              <a:extLst>
                <a:ext uri="{FF2B5EF4-FFF2-40B4-BE49-F238E27FC236}">
                  <a16:creationId xmlns:a16="http://schemas.microsoft.com/office/drawing/2014/main" id="{C84067E6-DA14-40EF-A0B1-E9A33B8AC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5434" y="3556845"/>
              <a:ext cx="566450" cy="566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C3541F-086A-4676-BCA2-C53A24BECB09}"/>
                </a:ext>
              </a:extLst>
            </p:cNvPr>
            <p:cNvSpPr txBox="1"/>
            <p:nvPr/>
          </p:nvSpPr>
          <p:spPr>
            <a:xfrm>
              <a:off x="9005434" y="4123295"/>
              <a:ext cx="1181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HOW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0303C6-2D4A-47D1-B6DC-8B85B85170B9}"/>
              </a:ext>
            </a:extLst>
          </p:cNvPr>
          <p:cNvSpPr/>
          <p:nvPr/>
        </p:nvSpPr>
        <p:spPr>
          <a:xfrm>
            <a:off x="2645044" y="659161"/>
            <a:ext cx="280860" cy="259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A51BF-AB95-4D36-8D1A-4F6C66C2B41A}"/>
              </a:ext>
            </a:extLst>
          </p:cNvPr>
          <p:cNvSpPr txBox="1"/>
          <p:nvPr/>
        </p:nvSpPr>
        <p:spPr>
          <a:xfrm>
            <a:off x="9005434" y="4956166"/>
            <a:ext cx="29434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알맞은 뮤지션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팀을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매칭을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기다린다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가까운 지역의 팀을 선택한다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</a:t>
            </a:r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매칭을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할 수도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뮤시션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밴드가 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매칭을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선택할 수도 있다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29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그림 4" descr="벽, 하늘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7B399CE1-EBDA-4630-B4D0-2825DD52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65" b="9194"/>
          <a:stretch/>
        </p:blipFill>
        <p:spPr>
          <a:xfrm>
            <a:off x="20" y="0"/>
            <a:ext cx="12191980" cy="3022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902D71-0B5D-4AEA-A7DE-C065C1EF0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30236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ACF109-C32C-4D0D-A202-4D39ACE8B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3023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2882E-9047-45E0-B1E4-3306E95BE94C}"/>
              </a:ext>
            </a:extLst>
          </p:cNvPr>
          <p:cNvSpPr txBox="1"/>
          <p:nvPr/>
        </p:nvSpPr>
        <p:spPr>
          <a:xfrm>
            <a:off x="2464241" y="894259"/>
            <a:ext cx="7263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회사 이벤트에서 고려할 것들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1DF75-AE34-4F84-BF78-3E3994BF1F4B}"/>
              </a:ext>
            </a:extLst>
          </p:cNvPr>
          <p:cNvSpPr txBox="1"/>
          <p:nvPr/>
        </p:nvSpPr>
        <p:spPr>
          <a:xfrm>
            <a:off x="3182391" y="1849218"/>
            <a:ext cx="5827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 회사에서 직원들 사기 진작 차원에서 컨벤션 홀을 </a:t>
            </a:r>
            <a:endParaRPr lang="en-US" altLang="ko-KR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대관해서 이벤트를 하려고 한다</a:t>
            </a:r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밴드</a:t>
            </a:r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싱어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모두 다 필요하다</a:t>
            </a:r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B40AB1-7E85-4F44-BFB5-701063984708}"/>
              </a:ext>
            </a:extLst>
          </p:cNvPr>
          <p:cNvGrpSpPr/>
          <p:nvPr/>
        </p:nvGrpSpPr>
        <p:grpSpPr>
          <a:xfrm>
            <a:off x="1088584" y="3706263"/>
            <a:ext cx="2461024" cy="2450232"/>
            <a:chOff x="1489574" y="3563635"/>
            <a:chExt cx="2461024" cy="2450232"/>
          </a:xfrm>
        </p:grpSpPr>
        <p:pic>
          <p:nvPicPr>
            <p:cNvPr id="7" name="그래픽 6" descr="그룹">
              <a:extLst>
                <a:ext uri="{FF2B5EF4-FFF2-40B4-BE49-F238E27FC236}">
                  <a16:creationId xmlns:a16="http://schemas.microsoft.com/office/drawing/2014/main" id="{C4CF0802-8A5D-4193-93AD-1377D6FF2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4934" y="3563635"/>
              <a:ext cx="566450" cy="5664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34CE0-6EAA-464E-AE24-BFFF633226CB}"/>
                </a:ext>
              </a:extLst>
            </p:cNvPr>
            <p:cNvSpPr txBox="1"/>
            <p:nvPr/>
          </p:nvSpPr>
          <p:spPr>
            <a:xfrm>
              <a:off x="1489574" y="4123295"/>
              <a:ext cx="1731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PEOPLE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39E994-A30A-4BB6-9E00-B7A78F38714E}"/>
                </a:ext>
              </a:extLst>
            </p:cNvPr>
            <p:cNvSpPr txBox="1"/>
            <p:nvPr/>
          </p:nvSpPr>
          <p:spPr>
            <a:xfrm>
              <a:off x="1524934" y="4813538"/>
              <a:ext cx="242566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락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밴드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힙합 뮤지션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클래식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연주팀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등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이벤트에 알맞은 뮤지션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선택 가능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8414A3-5255-4839-853D-DD2735C996AB}"/>
              </a:ext>
            </a:extLst>
          </p:cNvPr>
          <p:cNvGrpSpPr/>
          <p:nvPr/>
        </p:nvGrpSpPr>
        <p:grpSpPr>
          <a:xfrm>
            <a:off x="5064689" y="3699473"/>
            <a:ext cx="2520242" cy="2457022"/>
            <a:chOff x="5284373" y="3556845"/>
            <a:chExt cx="2520242" cy="2457022"/>
          </a:xfrm>
        </p:grpSpPr>
        <p:pic>
          <p:nvPicPr>
            <p:cNvPr id="8" name="그래픽 7" descr="핀 있는 지도">
              <a:extLst>
                <a:ext uri="{FF2B5EF4-FFF2-40B4-BE49-F238E27FC236}">
                  <a16:creationId xmlns:a16="http://schemas.microsoft.com/office/drawing/2014/main" id="{A0F93399-30E1-4ED8-843D-4BEE7EF4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2095" y="3556845"/>
              <a:ext cx="566450" cy="5664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F2AA3B-D932-4A95-A23A-545DF8B5696F}"/>
                </a:ext>
              </a:extLst>
            </p:cNvPr>
            <p:cNvSpPr txBox="1"/>
            <p:nvPr/>
          </p:nvSpPr>
          <p:spPr>
            <a:xfrm>
              <a:off x="5284373" y="4123295"/>
              <a:ext cx="1657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WHERE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D1B1F-8293-45A4-9D52-4EC1EA27775C}"/>
                </a:ext>
              </a:extLst>
            </p:cNvPr>
            <p:cNvSpPr txBox="1"/>
            <p:nvPr/>
          </p:nvSpPr>
          <p:spPr>
            <a:xfrm>
              <a:off x="5284373" y="4813538"/>
              <a:ext cx="25202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 행사장에서 가장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가까운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무지션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선택 가능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뮤지션들이 이벤트 선택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가능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효과적인 매칭 가능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D41557-9AB4-4BB8-A7C0-6A995D9B41C7}"/>
              </a:ext>
            </a:extLst>
          </p:cNvPr>
          <p:cNvGrpSpPr/>
          <p:nvPr/>
        </p:nvGrpSpPr>
        <p:grpSpPr>
          <a:xfrm>
            <a:off x="9005434" y="3699473"/>
            <a:ext cx="2762295" cy="2457022"/>
            <a:chOff x="9005434" y="3556845"/>
            <a:chExt cx="2762295" cy="2457022"/>
          </a:xfrm>
        </p:grpSpPr>
        <p:pic>
          <p:nvPicPr>
            <p:cNvPr id="9" name="그래픽 8" descr="자동차">
              <a:extLst>
                <a:ext uri="{FF2B5EF4-FFF2-40B4-BE49-F238E27FC236}">
                  <a16:creationId xmlns:a16="http://schemas.microsoft.com/office/drawing/2014/main" id="{C84067E6-DA14-40EF-A0B1-E9A33B8AC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05434" y="3556845"/>
              <a:ext cx="566450" cy="566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C3541F-086A-4676-BCA2-C53A24BECB09}"/>
                </a:ext>
              </a:extLst>
            </p:cNvPr>
            <p:cNvSpPr txBox="1"/>
            <p:nvPr/>
          </p:nvSpPr>
          <p:spPr>
            <a:xfrm>
              <a:off x="9005434" y="4123295"/>
              <a:ext cx="1181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HOW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C067EE-1BED-4CC4-9FED-123926C6DAA5}"/>
                </a:ext>
              </a:extLst>
            </p:cNvPr>
            <p:cNvSpPr txBox="1"/>
            <p:nvPr/>
          </p:nvSpPr>
          <p:spPr>
            <a:xfrm>
              <a:off x="9005434" y="4813538"/>
              <a:ext cx="27622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 등록 시 이벤트에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알맞은 뮤지션 선택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매칭 대기 중에 뮤지션 선택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뮤지션이 이벤트 선택 가능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0303C6-2D4A-47D1-B6DC-8B85B85170B9}"/>
              </a:ext>
            </a:extLst>
          </p:cNvPr>
          <p:cNvSpPr/>
          <p:nvPr/>
        </p:nvSpPr>
        <p:spPr>
          <a:xfrm>
            <a:off x="2645044" y="659161"/>
            <a:ext cx="280860" cy="259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11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그림 4" descr="벽, 하늘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7B399CE1-EBDA-4630-B4D0-2825DD52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65" b="9194"/>
          <a:stretch/>
        </p:blipFill>
        <p:spPr>
          <a:xfrm>
            <a:off x="20" y="0"/>
            <a:ext cx="12191980" cy="3022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53E62D-615B-4B58-A9C8-D97224CCA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3023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2882E-9047-45E0-B1E4-3306E95BE94C}"/>
              </a:ext>
            </a:extLst>
          </p:cNvPr>
          <p:cNvSpPr txBox="1"/>
          <p:nvPr/>
        </p:nvSpPr>
        <p:spPr>
          <a:xfrm>
            <a:off x="1739683" y="894259"/>
            <a:ext cx="8712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국악 연주자 및 무용가가 필요할 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1DF75-AE34-4F84-BF78-3E3994BF1F4B}"/>
              </a:ext>
            </a:extLst>
          </p:cNvPr>
          <p:cNvSpPr txBox="1"/>
          <p:nvPr/>
        </p:nvSpPr>
        <p:spPr>
          <a:xfrm>
            <a:off x="3762672" y="1849218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내용입력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내용입력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내용입력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내용입력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내용입력</a:t>
            </a:r>
            <a:endParaRPr lang="en-US" altLang="ko-KR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내용입력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내용입력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내용입력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B40AB1-7E85-4F44-BFB5-701063984708}"/>
              </a:ext>
            </a:extLst>
          </p:cNvPr>
          <p:cNvGrpSpPr/>
          <p:nvPr/>
        </p:nvGrpSpPr>
        <p:grpSpPr>
          <a:xfrm>
            <a:off x="1088584" y="3706263"/>
            <a:ext cx="2395301" cy="2173233"/>
            <a:chOff x="1489574" y="3563635"/>
            <a:chExt cx="2395301" cy="2173233"/>
          </a:xfrm>
        </p:grpSpPr>
        <p:pic>
          <p:nvPicPr>
            <p:cNvPr id="7" name="그래픽 6" descr="그룹">
              <a:extLst>
                <a:ext uri="{FF2B5EF4-FFF2-40B4-BE49-F238E27FC236}">
                  <a16:creationId xmlns:a16="http://schemas.microsoft.com/office/drawing/2014/main" id="{C4CF0802-8A5D-4193-93AD-1377D6FF2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4934" y="3563635"/>
              <a:ext cx="566450" cy="5664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34CE0-6EAA-464E-AE24-BFFF633226CB}"/>
                </a:ext>
              </a:extLst>
            </p:cNvPr>
            <p:cNvSpPr txBox="1"/>
            <p:nvPr/>
          </p:nvSpPr>
          <p:spPr>
            <a:xfrm>
              <a:off x="1489574" y="4123295"/>
              <a:ext cx="1731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PEOPLE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39E994-A30A-4BB6-9E00-B7A78F38714E}"/>
                </a:ext>
              </a:extLst>
            </p:cNvPr>
            <p:cNvSpPr txBox="1"/>
            <p:nvPr/>
          </p:nvSpPr>
          <p:spPr>
            <a:xfrm>
              <a:off x="1524934" y="4813538"/>
              <a:ext cx="23599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내용을 입력하세요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내용을 입력하세요</a:t>
              </a: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내용을 입력하세요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8414A3-5255-4839-853D-DD2735C996AB}"/>
              </a:ext>
            </a:extLst>
          </p:cNvPr>
          <p:cNvGrpSpPr/>
          <p:nvPr/>
        </p:nvGrpSpPr>
        <p:grpSpPr>
          <a:xfrm>
            <a:off x="5064689" y="3699473"/>
            <a:ext cx="2359941" cy="2180023"/>
            <a:chOff x="5284373" y="3556845"/>
            <a:chExt cx="2359941" cy="2180023"/>
          </a:xfrm>
        </p:grpSpPr>
        <p:pic>
          <p:nvPicPr>
            <p:cNvPr id="8" name="그래픽 7" descr="핀 있는 지도">
              <a:extLst>
                <a:ext uri="{FF2B5EF4-FFF2-40B4-BE49-F238E27FC236}">
                  <a16:creationId xmlns:a16="http://schemas.microsoft.com/office/drawing/2014/main" id="{A0F93399-30E1-4ED8-843D-4BEE7EF4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2095" y="3556845"/>
              <a:ext cx="566450" cy="5664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F2AA3B-D932-4A95-A23A-545DF8B5696F}"/>
                </a:ext>
              </a:extLst>
            </p:cNvPr>
            <p:cNvSpPr txBox="1"/>
            <p:nvPr/>
          </p:nvSpPr>
          <p:spPr>
            <a:xfrm>
              <a:off x="5284373" y="4123295"/>
              <a:ext cx="1657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WHERE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D1B1F-8293-45A4-9D52-4EC1EA27775C}"/>
                </a:ext>
              </a:extLst>
            </p:cNvPr>
            <p:cNvSpPr txBox="1"/>
            <p:nvPr/>
          </p:nvSpPr>
          <p:spPr>
            <a:xfrm>
              <a:off x="5284373" y="4813538"/>
              <a:ext cx="23599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내용을 입력하세요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내용을 입력하세요</a:t>
              </a: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내용을 입력하세요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D41557-9AB4-4BB8-A7C0-6A995D9B41C7}"/>
              </a:ext>
            </a:extLst>
          </p:cNvPr>
          <p:cNvGrpSpPr/>
          <p:nvPr/>
        </p:nvGrpSpPr>
        <p:grpSpPr>
          <a:xfrm>
            <a:off x="9005434" y="3699473"/>
            <a:ext cx="2359941" cy="2180023"/>
            <a:chOff x="9005434" y="3556845"/>
            <a:chExt cx="2359941" cy="2180023"/>
          </a:xfrm>
        </p:grpSpPr>
        <p:pic>
          <p:nvPicPr>
            <p:cNvPr id="9" name="그래픽 8" descr="자동차">
              <a:extLst>
                <a:ext uri="{FF2B5EF4-FFF2-40B4-BE49-F238E27FC236}">
                  <a16:creationId xmlns:a16="http://schemas.microsoft.com/office/drawing/2014/main" id="{C84067E6-DA14-40EF-A0B1-E9A33B8AC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5434" y="3556845"/>
              <a:ext cx="566450" cy="566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C3541F-086A-4676-BCA2-C53A24BECB09}"/>
                </a:ext>
              </a:extLst>
            </p:cNvPr>
            <p:cNvSpPr txBox="1"/>
            <p:nvPr/>
          </p:nvSpPr>
          <p:spPr>
            <a:xfrm>
              <a:off x="9005434" y="4123295"/>
              <a:ext cx="1181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HOW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C067EE-1BED-4CC4-9FED-123926C6DAA5}"/>
                </a:ext>
              </a:extLst>
            </p:cNvPr>
            <p:cNvSpPr txBox="1"/>
            <p:nvPr/>
          </p:nvSpPr>
          <p:spPr>
            <a:xfrm>
              <a:off x="9005434" y="4813538"/>
              <a:ext cx="23599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내용을 입력하세요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내용을 입력하세요</a:t>
              </a: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내용을 입력하세요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0303C6-2D4A-47D1-B6DC-8B85B85170B9}"/>
              </a:ext>
            </a:extLst>
          </p:cNvPr>
          <p:cNvSpPr/>
          <p:nvPr/>
        </p:nvSpPr>
        <p:spPr>
          <a:xfrm>
            <a:off x="2645044" y="659161"/>
            <a:ext cx="280860" cy="259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5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그림 4" descr="벽, 하늘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7B399CE1-EBDA-4630-B4D0-2825DD52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65" b="9194"/>
          <a:stretch/>
        </p:blipFill>
        <p:spPr>
          <a:xfrm>
            <a:off x="20" y="0"/>
            <a:ext cx="12191980" cy="3022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FDB82C-F499-4D89-BEFC-157358107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3023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2882E-9047-45E0-B1E4-3306E95BE94C}"/>
              </a:ext>
            </a:extLst>
          </p:cNvPr>
          <p:cNvSpPr txBox="1"/>
          <p:nvPr/>
        </p:nvSpPr>
        <p:spPr>
          <a:xfrm>
            <a:off x="2826519" y="894259"/>
            <a:ext cx="6538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종교행사에서 고려할 것들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1DF75-AE34-4F84-BF78-3E3994BF1F4B}"/>
              </a:ext>
            </a:extLst>
          </p:cNvPr>
          <p:cNvSpPr txBox="1"/>
          <p:nvPr/>
        </p:nvSpPr>
        <p:spPr>
          <a:xfrm>
            <a:off x="2881028" y="1849218"/>
            <a:ext cx="642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크리스마스</a:t>
            </a:r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부처님 </a:t>
            </a:r>
            <a:r>
              <a:rPr lang="ko-KR" altLang="en-US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오신날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 여러 종교행사에 필요한 뮤지션들은 </a:t>
            </a:r>
            <a:endParaRPr lang="en-US" altLang="ko-KR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찾기가 힘들다</a:t>
            </a:r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찾더라도 거리가 멀어서 섭외가 어려울 때</a:t>
            </a:r>
            <a:r>
              <a:rPr lang="en-US" altLang="ko-KR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B40AB1-7E85-4F44-BFB5-701063984708}"/>
              </a:ext>
            </a:extLst>
          </p:cNvPr>
          <p:cNvGrpSpPr/>
          <p:nvPr/>
        </p:nvGrpSpPr>
        <p:grpSpPr>
          <a:xfrm>
            <a:off x="1088584" y="3706263"/>
            <a:ext cx="3220847" cy="2450232"/>
            <a:chOff x="1489574" y="3563635"/>
            <a:chExt cx="3220847" cy="2450232"/>
          </a:xfrm>
        </p:grpSpPr>
        <p:pic>
          <p:nvPicPr>
            <p:cNvPr id="7" name="그래픽 6" descr="그룹">
              <a:extLst>
                <a:ext uri="{FF2B5EF4-FFF2-40B4-BE49-F238E27FC236}">
                  <a16:creationId xmlns:a16="http://schemas.microsoft.com/office/drawing/2014/main" id="{C4CF0802-8A5D-4193-93AD-1377D6FF2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4934" y="3563635"/>
              <a:ext cx="566450" cy="5664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34CE0-6EAA-464E-AE24-BFFF633226CB}"/>
                </a:ext>
              </a:extLst>
            </p:cNvPr>
            <p:cNvSpPr txBox="1"/>
            <p:nvPr/>
          </p:nvSpPr>
          <p:spPr>
            <a:xfrm>
              <a:off x="1489574" y="4123295"/>
              <a:ext cx="1731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PEOPLE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39E994-A30A-4BB6-9E00-B7A78F38714E}"/>
                </a:ext>
              </a:extLst>
            </p:cNvPr>
            <p:cNvSpPr txBox="1"/>
            <p:nvPr/>
          </p:nvSpPr>
          <p:spPr>
            <a:xfrm>
              <a:off x="1524934" y="4813538"/>
              <a:ext cx="31854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CCM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전문 </a:t>
              </a:r>
              <a:r>
                <a:rPr lang="ko-KR" altLang="en-US" spc="-1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싱어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 전통 안무가 선택 가능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종교행사 전문 성악가 선택 가능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 전통 음악가 선택 가능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8414A3-5255-4839-853D-DD2735C996AB}"/>
              </a:ext>
            </a:extLst>
          </p:cNvPr>
          <p:cNvGrpSpPr/>
          <p:nvPr/>
        </p:nvGrpSpPr>
        <p:grpSpPr>
          <a:xfrm>
            <a:off x="5064689" y="3699473"/>
            <a:ext cx="2794355" cy="2180023"/>
            <a:chOff x="5284373" y="3556845"/>
            <a:chExt cx="2794355" cy="2180023"/>
          </a:xfrm>
        </p:grpSpPr>
        <p:pic>
          <p:nvPicPr>
            <p:cNvPr id="8" name="그래픽 7" descr="핀 있는 지도">
              <a:extLst>
                <a:ext uri="{FF2B5EF4-FFF2-40B4-BE49-F238E27FC236}">
                  <a16:creationId xmlns:a16="http://schemas.microsoft.com/office/drawing/2014/main" id="{A0F93399-30E1-4ED8-843D-4BEE7EF4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2095" y="3556845"/>
              <a:ext cx="566450" cy="5664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F2AA3B-D932-4A95-A23A-545DF8B5696F}"/>
                </a:ext>
              </a:extLst>
            </p:cNvPr>
            <p:cNvSpPr txBox="1"/>
            <p:nvPr/>
          </p:nvSpPr>
          <p:spPr>
            <a:xfrm>
              <a:off x="5284373" y="4123295"/>
              <a:ext cx="16578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WHERE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D1B1F-8293-45A4-9D52-4EC1EA27775C}"/>
                </a:ext>
              </a:extLst>
            </p:cNvPr>
            <p:cNvSpPr txBox="1"/>
            <p:nvPr/>
          </p:nvSpPr>
          <p:spPr>
            <a:xfrm>
              <a:off x="5284373" y="4813538"/>
              <a:ext cx="27943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지방이라도 안무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성악가 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매칭 가능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지역별로 뮤지션 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파워 검색 가능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D41557-9AB4-4BB8-A7C0-6A995D9B41C7}"/>
              </a:ext>
            </a:extLst>
          </p:cNvPr>
          <p:cNvGrpSpPr/>
          <p:nvPr/>
        </p:nvGrpSpPr>
        <p:grpSpPr>
          <a:xfrm>
            <a:off x="9005434" y="3699473"/>
            <a:ext cx="2856872" cy="2180023"/>
            <a:chOff x="9005434" y="3556845"/>
            <a:chExt cx="2856872" cy="2180023"/>
          </a:xfrm>
        </p:grpSpPr>
        <p:pic>
          <p:nvPicPr>
            <p:cNvPr id="9" name="그래픽 8" descr="자동차">
              <a:extLst>
                <a:ext uri="{FF2B5EF4-FFF2-40B4-BE49-F238E27FC236}">
                  <a16:creationId xmlns:a16="http://schemas.microsoft.com/office/drawing/2014/main" id="{C84067E6-DA14-40EF-A0B1-E9A33B8AC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5434" y="3556845"/>
              <a:ext cx="566450" cy="566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C3541F-086A-4676-BCA2-C53A24BECB09}"/>
                </a:ext>
              </a:extLst>
            </p:cNvPr>
            <p:cNvSpPr txBox="1"/>
            <p:nvPr/>
          </p:nvSpPr>
          <p:spPr>
            <a:xfrm>
              <a:off x="9005434" y="4123295"/>
              <a:ext cx="1181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>
                    <a:solidFill>
                      <a:srgbClr val="FFC00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HOW</a:t>
              </a:r>
              <a:endPara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C067EE-1BED-4CC4-9FED-123926C6DAA5}"/>
                </a:ext>
              </a:extLst>
            </p:cNvPr>
            <p:cNvSpPr txBox="1"/>
            <p:nvPr/>
          </p:nvSpPr>
          <p:spPr>
            <a:xfrm>
              <a:off x="9005434" y="4813538"/>
              <a:ext cx="2856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 등록 후 뮤지션 검색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후 매칭 대기</a:t>
              </a:r>
              <a:r>
                <a:rPr lang="en-US" altLang="ko-KR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뮤지션이 </a:t>
              </a:r>
              <a:endPara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매칭 선택 할 수 있음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0303C6-2D4A-47D1-B6DC-8B85B85170B9}"/>
              </a:ext>
            </a:extLst>
          </p:cNvPr>
          <p:cNvSpPr/>
          <p:nvPr/>
        </p:nvSpPr>
        <p:spPr>
          <a:xfrm>
            <a:off x="2645044" y="659161"/>
            <a:ext cx="280860" cy="2592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5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4FC70-CFE0-4F3C-8CAD-1A86E93A2B60}"/>
              </a:ext>
            </a:extLst>
          </p:cNvPr>
          <p:cNvSpPr txBox="1"/>
          <p:nvPr/>
        </p:nvSpPr>
        <p:spPr>
          <a:xfrm>
            <a:off x="1302498" y="2551837"/>
            <a:ext cx="36487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sz="4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프로타입</a:t>
            </a:r>
            <a:endParaRPr lang="en-US" altLang="ko-KR" sz="4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CHECK LIST</a:t>
            </a:r>
            <a:endParaRPr lang="ko-KR" altLang="en-US" sz="5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A5625B12-16AA-4905-AF0C-BA03C54C582C}"/>
              </a:ext>
            </a:extLst>
          </p:cNvPr>
          <p:cNvSpPr/>
          <p:nvPr/>
        </p:nvSpPr>
        <p:spPr>
          <a:xfrm>
            <a:off x="7393367" y="111441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9CA8B33-05C2-4333-8F41-5D2BE6181313}"/>
              </a:ext>
            </a:extLst>
          </p:cNvPr>
          <p:cNvSpPr/>
          <p:nvPr/>
        </p:nvSpPr>
        <p:spPr>
          <a:xfrm>
            <a:off x="7393367" y="914409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DE32-ACBD-4DC4-9B2A-59072B3A9C66}"/>
              </a:ext>
            </a:extLst>
          </p:cNvPr>
          <p:cNvSpPr txBox="1"/>
          <p:nvPr/>
        </p:nvSpPr>
        <p:spPr>
          <a:xfrm>
            <a:off x="8154577" y="1012918"/>
            <a:ext cx="169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ko-KR" altLang="en-US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타입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E169C0-06B6-4508-B345-13C904906139}"/>
              </a:ext>
            </a:extLst>
          </p:cNvPr>
          <p:cNvSpPr txBox="1"/>
          <p:nvPr/>
        </p:nvSpPr>
        <p:spPr>
          <a:xfrm>
            <a:off x="8189937" y="1652361"/>
            <a:ext cx="3089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메인페이지에서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ARMU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이벤트를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한눈에 확인할 수 있도록 메뉴 구성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E3281F17-8BB8-42DE-BD6F-9167C18F8B72}"/>
              </a:ext>
            </a:extLst>
          </p:cNvPr>
          <p:cNvSpPr/>
          <p:nvPr/>
        </p:nvSpPr>
        <p:spPr>
          <a:xfrm>
            <a:off x="7393367" y="2949569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85326A2E-F24D-4DC3-92FE-C4CF6FF97067}"/>
              </a:ext>
            </a:extLst>
          </p:cNvPr>
          <p:cNvSpPr/>
          <p:nvPr/>
        </p:nvSpPr>
        <p:spPr>
          <a:xfrm>
            <a:off x="7383366" y="2736831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366FAA-9385-49CC-BCC3-1DF48D60FBDB}"/>
              </a:ext>
            </a:extLst>
          </p:cNvPr>
          <p:cNvSpPr txBox="1"/>
          <p:nvPr/>
        </p:nvSpPr>
        <p:spPr>
          <a:xfrm>
            <a:off x="8154577" y="2848068"/>
            <a:ext cx="1506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COLOR</a:t>
            </a:r>
            <a:endParaRPr lang="ko-KR" altLang="en-US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7E508C-8082-4C74-A046-3D5B7FC7FBA5}"/>
              </a:ext>
            </a:extLst>
          </p:cNvPr>
          <p:cNvSpPr txBox="1"/>
          <p:nvPr/>
        </p:nvSpPr>
        <p:spPr>
          <a:xfrm>
            <a:off x="8189937" y="3487511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심플하고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눈이 안 아픈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그레이 톤으로 구성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B49987C1-90E7-411D-925C-053503B24D33}"/>
              </a:ext>
            </a:extLst>
          </p:cNvPr>
          <p:cNvSpPr/>
          <p:nvPr/>
        </p:nvSpPr>
        <p:spPr>
          <a:xfrm>
            <a:off x="7393367" y="4784727"/>
            <a:ext cx="212725" cy="212738"/>
          </a:xfrm>
          <a:prstGeom prst="donut">
            <a:avLst>
              <a:gd name="adj" fmla="val 119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D9F32C-73F3-43B0-9658-E876350B9BB8}"/>
              </a:ext>
            </a:extLst>
          </p:cNvPr>
          <p:cNvSpPr txBox="1"/>
          <p:nvPr/>
        </p:nvSpPr>
        <p:spPr>
          <a:xfrm>
            <a:off x="8154577" y="4683226"/>
            <a:ext cx="1695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FFC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SEARCH</a:t>
            </a:r>
            <a:endParaRPr lang="ko-KR" altLang="en-US" sz="3200" dirty="0">
              <a:ln>
                <a:solidFill>
                  <a:srgbClr val="FFC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D1F944-8861-463F-A429-5B4B74DBBBD7}"/>
              </a:ext>
            </a:extLst>
          </p:cNvPr>
          <p:cNvSpPr txBox="1"/>
          <p:nvPr/>
        </p:nvSpPr>
        <p:spPr>
          <a:xfrm>
            <a:off x="8189937" y="5322669"/>
            <a:ext cx="337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기능을 강화하여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뮤지션들을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키워드로 검색 가능하도록 구성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7B05325-68C8-4190-93E4-FB7859352299}"/>
              </a:ext>
            </a:extLst>
          </p:cNvPr>
          <p:cNvSpPr/>
          <p:nvPr/>
        </p:nvSpPr>
        <p:spPr>
          <a:xfrm>
            <a:off x="7383366" y="4610102"/>
            <a:ext cx="444500" cy="349250"/>
          </a:xfrm>
          <a:custGeom>
            <a:avLst/>
            <a:gdLst>
              <a:gd name="connsiteX0" fmla="*/ 0 w 1193800"/>
              <a:gd name="connsiteY0" fmla="*/ 304800 h 558800"/>
              <a:gd name="connsiteX1" fmla="*/ 254000 w 1193800"/>
              <a:gd name="connsiteY1" fmla="*/ 558800 h 558800"/>
              <a:gd name="connsiteX2" fmla="*/ 1193800 w 1193800"/>
              <a:gd name="connsiteY2" fmla="*/ 76200 h 558800"/>
              <a:gd name="connsiteX3" fmla="*/ 1130300 w 1193800"/>
              <a:gd name="connsiteY3" fmla="*/ 0 h 558800"/>
              <a:gd name="connsiteX4" fmla="*/ 304800 w 1193800"/>
              <a:gd name="connsiteY4" fmla="*/ 419100 h 558800"/>
              <a:gd name="connsiteX5" fmla="*/ 152400 w 1193800"/>
              <a:gd name="connsiteY5" fmla="*/ 266700 h 558800"/>
              <a:gd name="connsiteX6" fmla="*/ 152400 w 1193800"/>
              <a:gd name="connsiteY6" fmla="*/ 254000 h 558800"/>
              <a:gd name="connsiteX7" fmla="*/ 0 w 1193800"/>
              <a:gd name="connsiteY7" fmla="*/ 304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00" h="558800">
                <a:moveTo>
                  <a:pt x="0" y="304800"/>
                </a:moveTo>
                <a:lnTo>
                  <a:pt x="254000" y="558800"/>
                </a:lnTo>
                <a:lnTo>
                  <a:pt x="1193800" y="76200"/>
                </a:lnTo>
                <a:lnTo>
                  <a:pt x="1130300" y="0"/>
                </a:lnTo>
                <a:lnTo>
                  <a:pt x="304800" y="419100"/>
                </a:lnTo>
                <a:lnTo>
                  <a:pt x="152400" y="266700"/>
                </a:lnTo>
                <a:lnTo>
                  <a:pt x="152400" y="254000"/>
                </a:lnTo>
                <a:lnTo>
                  <a:pt x="0" y="3048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A9392-201F-464A-B8D2-1F8F9F360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95" y="0"/>
            <a:ext cx="4579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3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800" dirty="0" smtClean="0">
            <a:ln>
              <a:solidFill>
                <a:srgbClr val="FFC000">
                  <a:alpha val="0"/>
                </a:srgbClr>
              </a:solidFill>
            </a:ln>
            <a:latin typeface="나눔스퀘어 ExtraBold" panose="020B0600000101010101" pitchFamily="50" charset="-127"/>
            <a:ea typeface="나눔스퀘어 Extra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713</Words>
  <Application>Microsoft Office PowerPoint</Application>
  <PresentationFormat>와이드스크린</PresentationFormat>
  <Paragraphs>219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Noto Sans CJK KR Medium</vt:lpstr>
      <vt:lpstr>Tmon몬소리 Black</vt:lpstr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Lee</dc:creator>
  <cp:lastModifiedBy>USER</cp:lastModifiedBy>
  <cp:revision>57</cp:revision>
  <dcterms:created xsi:type="dcterms:W3CDTF">2017-07-28T07:40:07Z</dcterms:created>
  <dcterms:modified xsi:type="dcterms:W3CDTF">2017-08-08T08:58:39Z</dcterms:modified>
</cp:coreProperties>
</file>